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2" r:id="rId3"/>
    <p:sldId id="275" r:id="rId4"/>
    <p:sldId id="276" r:id="rId5"/>
    <p:sldId id="278" r:id="rId6"/>
    <p:sldId id="302" r:id="rId7"/>
    <p:sldId id="306" r:id="rId8"/>
    <p:sldId id="293" r:id="rId9"/>
    <p:sldId id="312" r:id="rId10"/>
    <p:sldId id="28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432A"/>
    <a:srgbClr val="446992"/>
    <a:srgbClr val="AEC2D8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>
        <p:scale>
          <a:sx n="75" d="100"/>
          <a:sy n="75" d="100"/>
        </p:scale>
        <p:origin x="-974" y="-341"/>
      </p:cViewPr>
      <p:guideLst>
        <p:guide orient="horz" pos="1536"/>
        <p:guide pos="320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/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  <a:endParaRPr lang="en-US" altLang="zh-CN" noProof="0"/>
          </a:p>
        </p:txBody>
      </p:sp>
      <p:sp>
        <p:nvSpPr>
          <p:cNvPr id="47" name="Content placeholder 47"/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  <a:endParaRPr lang="en-US" altLang="zh-CN" noProof="0" dirty="0"/>
          </a:p>
        </p:txBody>
      </p:sp>
      <p:sp>
        <p:nvSpPr>
          <p:cNvPr id="9" name="Freeform: Shape 11"/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/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/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/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/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2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3" name="Content placeholder 47" descr="Click icon to add picture"/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4" name="Content placeholder 47"/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5" name="Content placeholder 47" descr="Click icon to add picture"/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6" name="Content placeholder 47"/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7" name="Content placeholder 47" descr="Click icon to add picture"/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8" name="Content placeholder 47"/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9" name="Content placeholder 47" descr="Click icon to add picture"/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0" name="Content placeholder 47"/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1" name="Content placeholder 47"/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/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/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/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/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/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0" name="Content placeholder 47"/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1" name="Content placeholder 47"/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3" name="Content placeholder 47"/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7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7" name="Content placeholder 47"/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/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/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/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/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/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/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/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/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/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/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-1" fmla="*/ 0 w 7159557"/>
              <a:gd name="connsiteY0-2" fmla="*/ 2052536 h 2733472"/>
              <a:gd name="connsiteX1-3" fmla="*/ 1186774 w 7159557"/>
              <a:gd name="connsiteY1-4" fmla="*/ 1361872 h 2733472"/>
              <a:gd name="connsiteX2-5" fmla="*/ 2368685 w 7159557"/>
              <a:gd name="connsiteY2-6" fmla="*/ 2057400 h 2733472"/>
              <a:gd name="connsiteX3-7" fmla="*/ 2378413 w 7159557"/>
              <a:gd name="connsiteY3-8" fmla="*/ 690664 h 2733472"/>
              <a:gd name="connsiteX4-9" fmla="*/ 3570051 w 7159557"/>
              <a:gd name="connsiteY4-10" fmla="*/ 0 h 2733472"/>
              <a:gd name="connsiteX5-11" fmla="*/ 4761689 w 7159557"/>
              <a:gd name="connsiteY5-12" fmla="*/ 680936 h 2733472"/>
              <a:gd name="connsiteX6-13" fmla="*/ 4756825 w 7159557"/>
              <a:gd name="connsiteY6-14" fmla="*/ 2052536 h 2733472"/>
              <a:gd name="connsiteX7-15" fmla="*/ 5958191 w 7159557"/>
              <a:gd name="connsiteY7-16" fmla="*/ 2733472 h 2733472"/>
              <a:gd name="connsiteX8-17" fmla="*/ 7159557 w 7159557"/>
              <a:gd name="connsiteY8-18" fmla="*/ 2067128 h 2733472"/>
              <a:gd name="connsiteX0-19" fmla="*/ 0 w 7164420"/>
              <a:gd name="connsiteY0-20" fmla="*/ 2052536 h 2733472"/>
              <a:gd name="connsiteX1-21" fmla="*/ 1186774 w 7164420"/>
              <a:gd name="connsiteY1-22" fmla="*/ 1361872 h 2733472"/>
              <a:gd name="connsiteX2-23" fmla="*/ 2368685 w 7164420"/>
              <a:gd name="connsiteY2-24" fmla="*/ 2057400 h 2733472"/>
              <a:gd name="connsiteX3-25" fmla="*/ 2378413 w 7164420"/>
              <a:gd name="connsiteY3-26" fmla="*/ 690664 h 2733472"/>
              <a:gd name="connsiteX4-27" fmla="*/ 3570051 w 7164420"/>
              <a:gd name="connsiteY4-28" fmla="*/ 0 h 2733472"/>
              <a:gd name="connsiteX5-29" fmla="*/ 4761689 w 7164420"/>
              <a:gd name="connsiteY5-30" fmla="*/ 680936 h 2733472"/>
              <a:gd name="connsiteX6-31" fmla="*/ 4756825 w 7164420"/>
              <a:gd name="connsiteY6-32" fmla="*/ 2052536 h 2733472"/>
              <a:gd name="connsiteX7-33" fmla="*/ 5958191 w 7164420"/>
              <a:gd name="connsiteY7-34" fmla="*/ 2733472 h 2733472"/>
              <a:gd name="connsiteX8-35" fmla="*/ 7164420 w 7164420"/>
              <a:gd name="connsiteY8-36" fmla="*/ 2062264 h 2733472"/>
              <a:gd name="connsiteX0-37" fmla="*/ 0 w 7164420"/>
              <a:gd name="connsiteY0-38" fmla="*/ 2052536 h 2733472"/>
              <a:gd name="connsiteX1-39" fmla="*/ 1186774 w 7164420"/>
              <a:gd name="connsiteY1-40" fmla="*/ 1361872 h 2733472"/>
              <a:gd name="connsiteX2-41" fmla="*/ 2368685 w 7164420"/>
              <a:gd name="connsiteY2-42" fmla="*/ 2057400 h 2733472"/>
              <a:gd name="connsiteX3-43" fmla="*/ 2378413 w 7164420"/>
              <a:gd name="connsiteY3-44" fmla="*/ 690664 h 2733472"/>
              <a:gd name="connsiteX4-45" fmla="*/ 3570051 w 7164420"/>
              <a:gd name="connsiteY4-46" fmla="*/ 0 h 2733472"/>
              <a:gd name="connsiteX5-47" fmla="*/ 4761689 w 7164420"/>
              <a:gd name="connsiteY5-48" fmla="*/ 680936 h 2733472"/>
              <a:gd name="connsiteX6-49" fmla="*/ 4756825 w 7164420"/>
              <a:gd name="connsiteY6-50" fmla="*/ 2052536 h 2733472"/>
              <a:gd name="connsiteX7-51" fmla="*/ 5958191 w 7164420"/>
              <a:gd name="connsiteY7-52" fmla="*/ 2733472 h 2733472"/>
              <a:gd name="connsiteX8-53" fmla="*/ 7164420 w 7164420"/>
              <a:gd name="connsiteY8-54" fmla="*/ 2057400 h 2733472"/>
              <a:gd name="connsiteX0-55" fmla="*/ 0 w 7164420"/>
              <a:gd name="connsiteY0-56" fmla="*/ 2052536 h 2733472"/>
              <a:gd name="connsiteX1-57" fmla="*/ 1186774 w 7164420"/>
              <a:gd name="connsiteY1-58" fmla="*/ 1361872 h 2733472"/>
              <a:gd name="connsiteX2-59" fmla="*/ 2368685 w 7164420"/>
              <a:gd name="connsiteY2-60" fmla="*/ 2057400 h 2733472"/>
              <a:gd name="connsiteX3-61" fmla="*/ 2378413 w 7164420"/>
              <a:gd name="connsiteY3-62" fmla="*/ 690664 h 2733472"/>
              <a:gd name="connsiteX4-63" fmla="*/ 3570051 w 7164420"/>
              <a:gd name="connsiteY4-64" fmla="*/ 0 h 2733472"/>
              <a:gd name="connsiteX5-65" fmla="*/ 4761689 w 7164420"/>
              <a:gd name="connsiteY5-66" fmla="*/ 680936 h 2733472"/>
              <a:gd name="connsiteX6-67" fmla="*/ 4756825 w 7164420"/>
              <a:gd name="connsiteY6-68" fmla="*/ 2052536 h 2733472"/>
              <a:gd name="connsiteX7-69" fmla="*/ 5958191 w 7164420"/>
              <a:gd name="connsiteY7-70" fmla="*/ 2733472 h 2733472"/>
              <a:gd name="connsiteX8-71" fmla="*/ 7164420 w 7164420"/>
              <a:gd name="connsiteY8-72" fmla="*/ 2052536 h 2733472"/>
              <a:gd name="connsiteX0-73" fmla="*/ 0 w 7159556"/>
              <a:gd name="connsiteY0-74" fmla="*/ 2052536 h 2733472"/>
              <a:gd name="connsiteX1-75" fmla="*/ 1186774 w 7159556"/>
              <a:gd name="connsiteY1-76" fmla="*/ 1361872 h 2733472"/>
              <a:gd name="connsiteX2-77" fmla="*/ 2368685 w 7159556"/>
              <a:gd name="connsiteY2-78" fmla="*/ 2057400 h 2733472"/>
              <a:gd name="connsiteX3-79" fmla="*/ 2378413 w 7159556"/>
              <a:gd name="connsiteY3-80" fmla="*/ 690664 h 2733472"/>
              <a:gd name="connsiteX4-81" fmla="*/ 3570051 w 7159556"/>
              <a:gd name="connsiteY4-82" fmla="*/ 0 h 2733472"/>
              <a:gd name="connsiteX5-83" fmla="*/ 4761689 w 7159556"/>
              <a:gd name="connsiteY5-84" fmla="*/ 680936 h 2733472"/>
              <a:gd name="connsiteX6-85" fmla="*/ 4756825 w 7159556"/>
              <a:gd name="connsiteY6-86" fmla="*/ 2052536 h 2733472"/>
              <a:gd name="connsiteX7-87" fmla="*/ 5958191 w 7159556"/>
              <a:gd name="connsiteY7-88" fmla="*/ 2733472 h 2733472"/>
              <a:gd name="connsiteX8-89" fmla="*/ 7159556 w 7159556"/>
              <a:gd name="connsiteY8-90" fmla="*/ 2052536 h 2733472"/>
              <a:gd name="connsiteX0-91" fmla="*/ 0 w 7145649"/>
              <a:gd name="connsiteY0-92" fmla="*/ 2049060 h 2733472"/>
              <a:gd name="connsiteX1-93" fmla="*/ 1172867 w 7145649"/>
              <a:gd name="connsiteY1-94" fmla="*/ 1361872 h 2733472"/>
              <a:gd name="connsiteX2-95" fmla="*/ 2354778 w 7145649"/>
              <a:gd name="connsiteY2-96" fmla="*/ 2057400 h 2733472"/>
              <a:gd name="connsiteX3-97" fmla="*/ 2364506 w 7145649"/>
              <a:gd name="connsiteY3-98" fmla="*/ 690664 h 2733472"/>
              <a:gd name="connsiteX4-99" fmla="*/ 3556144 w 7145649"/>
              <a:gd name="connsiteY4-100" fmla="*/ 0 h 2733472"/>
              <a:gd name="connsiteX5-101" fmla="*/ 4747782 w 7145649"/>
              <a:gd name="connsiteY5-102" fmla="*/ 680936 h 2733472"/>
              <a:gd name="connsiteX6-103" fmla="*/ 4742918 w 7145649"/>
              <a:gd name="connsiteY6-104" fmla="*/ 2052536 h 2733472"/>
              <a:gd name="connsiteX7-105" fmla="*/ 5944284 w 7145649"/>
              <a:gd name="connsiteY7-106" fmla="*/ 2733472 h 2733472"/>
              <a:gd name="connsiteX8-107" fmla="*/ 7145649 w 7145649"/>
              <a:gd name="connsiteY8-108" fmla="*/ 2052536 h 2733472"/>
              <a:gd name="connsiteX0-109" fmla="*/ 0 w 7156079"/>
              <a:gd name="connsiteY0-110" fmla="*/ 2035152 h 2733472"/>
              <a:gd name="connsiteX1-111" fmla="*/ 1183297 w 7156079"/>
              <a:gd name="connsiteY1-112" fmla="*/ 1361872 h 2733472"/>
              <a:gd name="connsiteX2-113" fmla="*/ 2365208 w 7156079"/>
              <a:gd name="connsiteY2-114" fmla="*/ 2057400 h 2733472"/>
              <a:gd name="connsiteX3-115" fmla="*/ 2374936 w 7156079"/>
              <a:gd name="connsiteY3-116" fmla="*/ 690664 h 2733472"/>
              <a:gd name="connsiteX4-117" fmla="*/ 3566574 w 7156079"/>
              <a:gd name="connsiteY4-118" fmla="*/ 0 h 2733472"/>
              <a:gd name="connsiteX5-119" fmla="*/ 4758212 w 7156079"/>
              <a:gd name="connsiteY5-120" fmla="*/ 680936 h 2733472"/>
              <a:gd name="connsiteX6-121" fmla="*/ 4753348 w 7156079"/>
              <a:gd name="connsiteY6-122" fmla="*/ 2052536 h 2733472"/>
              <a:gd name="connsiteX7-123" fmla="*/ 5954714 w 7156079"/>
              <a:gd name="connsiteY7-124" fmla="*/ 2733472 h 2733472"/>
              <a:gd name="connsiteX8-125" fmla="*/ 7156079 w 7156079"/>
              <a:gd name="connsiteY8-126" fmla="*/ 2052536 h 2733472"/>
              <a:gd name="connsiteX0-127" fmla="*/ 0 w 7156079"/>
              <a:gd name="connsiteY0-128" fmla="*/ 2035152 h 2733472"/>
              <a:gd name="connsiteX1-129" fmla="*/ 1183297 w 7156079"/>
              <a:gd name="connsiteY1-130" fmla="*/ 1344488 h 2733472"/>
              <a:gd name="connsiteX2-131" fmla="*/ 2365208 w 7156079"/>
              <a:gd name="connsiteY2-132" fmla="*/ 2057400 h 2733472"/>
              <a:gd name="connsiteX3-133" fmla="*/ 2374936 w 7156079"/>
              <a:gd name="connsiteY3-134" fmla="*/ 690664 h 2733472"/>
              <a:gd name="connsiteX4-135" fmla="*/ 3566574 w 7156079"/>
              <a:gd name="connsiteY4-136" fmla="*/ 0 h 2733472"/>
              <a:gd name="connsiteX5-137" fmla="*/ 4758212 w 7156079"/>
              <a:gd name="connsiteY5-138" fmla="*/ 680936 h 2733472"/>
              <a:gd name="connsiteX6-139" fmla="*/ 4753348 w 7156079"/>
              <a:gd name="connsiteY6-140" fmla="*/ 2052536 h 2733472"/>
              <a:gd name="connsiteX7-141" fmla="*/ 5954714 w 7156079"/>
              <a:gd name="connsiteY7-142" fmla="*/ 2733472 h 2733472"/>
              <a:gd name="connsiteX8-143" fmla="*/ 7156079 w 7156079"/>
              <a:gd name="connsiteY8-144" fmla="*/ 2052536 h 2733472"/>
              <a:gd name="connsiteX0-145" fmla="*/ 0 w 7156079"/>
              <a:gd name="connsiteY0-146" fmla="*/ 2035152 h 2733472"/>
              <a:gd name="connsiteX1-147" fmla="*/ 1183297 w 7156079"/>
              <a:gd name="connsiteY1-148" fmla="*/ 1344488 h 2733472"/>
              <a:gd name="connsiteX2-149" fmla="*/ 2361731 w 7156079"/>
              <a:gd name="connsiteY2-150" fmla="*/ 2029586 h 2733472"/>
              <a:gd name="connsiteX3-151" fmla="*/ 2374936 w 7156079"/>
              <a:gd name="connsiteY3-152" fmla="*/ 690664 h 2733472"/>
              <a:gd name="connsiteX4-153" fmla="*/ 3566574 w 7156079"/>
              <a:gd name="connsiteY4-154" fmla="*/ 0 h 2733472"/>
              <a:gd name="connsiteX5-155" fmla="*/ 4758212 w 7156079"/>
              <a:gd name="connsiteY5-156" fmla="*/ 680936 h 2733472"/>
              <a:gd name="connsiteX6-157" fmla="*/ 4753348 w 7156079"/>
              <a:gd name="connsiteY6-158" fmla="*/ 2052536 h 2733472"/>
              <a:gd name="connsiteX7-159" fmla="*/ 5954714 w 7156079"/>
              <a:gd name="connsiteY7-160" fmla="*/ 2733472 h 2733472"/>
              <a:gd name="connsiteX8-161" fmla="*/ 7156079 w 7156079"/>
              <a:gd name="connsiteY8-162" fmla="*/ 2052536 h 2733472"/>
              <a:gd name="connsiteX0-163" fmla="*/ 0 w 7156079"/>
              <a:gd name="connsiteY0-164" fmla="*/ 2035152 h 2733472"/>
              <a:gd name="connsiteX1-165" fmla="*/ 1183297 w 7156079"/>
              <a:gd name="connsiteY1-166" fmla="*/ 1344488 h 2733472"/>
              <a:gd name="connsiteX2-167" fmla="*/ 2382592 w 7156079"/>
              <a:gd name="connsiteY2-168" fmla="*/ 2033063 h 2733472"/>
              <a:gd name="connsiteX3-169" fmla="*/ 2374936 w 7156079"/>
              <a:gd name="connsiteY3-170" fmla="*/ 690664 h 2733472"/>
              <a:gd name="connsiteX4-171" fmla="*/ 3566574 w 7156079"/>
              <a:gd name="connsiteY4-172" fmla="*/ 0 h 2733472"/>
              <a:gd name="connsiteX5-173" fmla="*/ 4758212 w 7156079"/>
              <a:gd name="connsiteY5-174" fmla="*/ 680936 h 2733472"/>
              <a:gd name="connsiteX6-175" fmla="*/ 4753348 w 7156079"/>
              <a:gd name="connsiteY6-176" fmla="*/ 2052536 h 2733472"/>
              <a:gd name="connsiteX7-177" fmla="*/ 5954714 w 7156079"/>
              <a:gd name="connsiteY7-178" fmla="*/ 2733472 h 2733472"/>
              <a:gd name="connsiteX8-179" fmla="*/ 7156079 w 7156079"/>
              <a:gd name="connsiteY8-180" fmla="*/ 2052536 h 2733472"/>
              <a:gd name="connsiteX0-181" fmla="*/ 0 w 7156079"/>
              <a:gd name="connsiteY0-182" fmla="*/ 2035152 h 2733472"/>
              <a:gd name="connsiteX1-183" fmla="*/ 1183297 w 7156079"/>
              <a:gd name="connsiteY1-184" fmla="*/ 1344488 h 2733472"/>
              <a:gd name="connsiteX2-185" fmla="*/ 2372162 w 7156079"/>
              <a:gd name="connsiteY2-186" fmla="*/ 2026110 h 2733472"/>
              <a:gd name="connsiteX3-187" fmla="*/ 2374936 w 7156079"/>
              <a:gd name="connsiteY3-188" fmla="*/ 690664 h 2733472"/>
              <a:gd name="connsiteX4-189" fmla="*/ 3566574 w 7156079"/>
              <a:gd name="connsiteY4-190" fmla="*/ 0 h 2733472"/>
              <a:gd name="connsiteX5-191" fmla="*/ 4758212 w 7156079"/>
              <a:gd name="connsiteY5-192" fmla="*/ 680936 h 2733472"/>
              <a:gd name="connsiteX6-193" fmla="*/ 4753348 w 7156079"/>
              <a:gd name="connsiteY6-194" fmla="*/ 2052536 h 2733472"/>
              <a:gd name="connsiteX7-195" fmla="*/ 5954714 w 7156079"/>
              <a:gd name="connsiteY7-196" fmla="*/ 2733472 h 2733472"/>
              <a:gd name="connsiteX8-197" fmla="*/ 7156079 w 7156079"/>
              <a:gd name="connsiteY8-198" fmla="*/ 2052536 h 2733472"/>
              <a:gd name="connsiteX0-199" fmla="*/ 0 w 7156079"/>
              <a:gd name="connsiteY0-200" fmla="*/ 2062966 h 2761286"/>
              <a:gd name="connsiteX1-201" fmla="*/ 1183297 w 7156079"/>
              <a:gd name="connsiteY1-202" fmla="*/ 1372302 h 2761286"/>
              <a:gd name="connsiteX2-203" fmla="*/ 2372162 w 7156079"/>
              <a:gd name="connsiteY2-204" fmla="*/ 2053924 h 2761286"/>
              <a:gd name="connsiteX3-205" fmla="*/ 2374936 w 7156079"/>
              <a:gd name="connsiteY3-206" fmla="*/ 718478 h 2761286"/>
              <a:gd name="connsiteX4-207" fmla="*/ 3577004 w 7156079"/>
              <a:gd name="connsiteY4-208" fmla="*/ 0 h 2761286"/>
              <a:gd name="connsiteX5-209" fmla="*/ 4758212 w 7156079"/>
              <a:gd name="connsiteY5-210" fmla="*/ 708750 h 2761286"/>
              <a:gd name="connsiteX6-211" fmla="*/ 4753348 w 7156079"/>
              <a:gd name="connsiteY6-212" fmla="*/ 2080350 h 2761286"/>
              <a:gd name="connsiteX7-213" fmla="*/ 5954714 w 7156079"/>
              <a:gd name="connsiteY7-214" fmla="*/ 2761286 h 2761286"/>
              <a:gd name="connsiteX8-215" fmla="*/ 7156079 w 7156079"/>
              <a:gd name="connsiteY8-216" fmla="*/ 2080350 h 2761286"/>
              <a:gd name="connsiteX0-217" fmla="*/ 0 w 7156079"/>
              <a:gd name="connsiteY0-218" fmla="*/ 2062966 h 2761286"/>
              <a:gd name="connsiteX1-219" fmla="*/ 1183297 w 7156079"/>
              <a:gd name="connsiteY1-220" fmla="*/ 1372302 h 2761286"/>
              <a:gd name="connsiteX2-221" fmla="*/ 2372162 w 7156079"/>
              <a:gd name="connsiteY2-222" fmla="*/ 2053924 h 2761286"/>
              <a:gd name="connsiteX3-223" fmla="*/ 2371460 w 7156079"/>
              <a:gd name="connsiteY3-224" fmla="*/ 708048 h 2761286"/>
              <a:gd name="connsiteX4-225" fmla="*/ 3577004 w 7156079"/>
              <a:gd name="connsiteY4-226" fmla="*/ 0 h 2761286"/>
              <a:gd name="connsiteX5-227" fmla="*/ 4758212 w 7156079"/>
              <a:gd name="connsiteY5-228" fmla="*/ 708750 h 2761286"/>
              <a:gd name="connsiteX6-229" fmla="*/ 4753348 w 7156079"/>
              <a:gd name="connsiteY6-230" fmla="*/ 2080350 h 2761286"/>
              <a:gd name="connsiteX7-231" fmla="*/ 5954714 w 7156079"/>
              <a:gd name="connsiteY7-232" fmla="*/ 2761286 h 2761286"/>
              <a:gd name="connsiteX8-233" fmla="*/ 7156079 w 7156079"/>
              <a:gd name="connsiteY8-234" fmla="*/ 2080350 h 2761286"/>
              <a:gd name="connsiteX0-235" fmla="*/ 0 w 7156079"/>
              <a:gd name="connsiteY0-236" fmla="*/ 2035152 h 2733472"/>
              <a:gd name="connsiteX1-237" fmla="*/ 1183297 w 7156079"/>
              <a:gd name="connsiteY1-238" fmla="*/ 1344488 h 2733472"/>
              <a:gd name="connsiteX2-239" fmla="*/ 2372162 w 7156079"/>
              <a:gd name="connsiteY2-240" fmla="*/ 2026110 h 2733472"/>
              <a:gd name="connsiteX3-241" fmla="*/ 2371460 w 7156079"/>
              <a:gd name="connsiteY3-242" fmla="*/ 680234 h 2733472"/>
              <a:gd name="connsiteX4-243" fmla="*/ 3573527 w 7156079"/>
              <a:gd name="connsiteY4-244" fmla="*/ 0 h 2733472"/>
              <a:gd name="connsiteX5-245" fmla="*/ 4758212 w 7156079"/>
              <a:gd name="connsiteY5-246" fmla="*/ 680936 h 2733472"/>
              <a:gd name="connsiteX6-247" fmla="*/ 4753348 w 7156079"/>
              <a:gd name="connsiteY6-248" fmla="*/ 2052536 h 2733472"/>
              <a:gd name="connsiteX7-249" fmla="*/ 5954714 w 7156079"/>
              <a:gd name="connsiteY7-250" fmla="*/ 2733472 h 2733472"/>
              <a:gd name="connsiteX8-251" fmla="*/ 7156079 w 7156079"/>
              <a:gd name="connsiteY8-252" fmla="*/ 2052536 h 2733472"/>
              <a:gd name="connsiteX0-253" fmla="*/ 0 w 7156079"/>
              <a:gd name="connsiteY0-254" fmla="*/ 2062967 h 2761287"/>
              <a:gd name="connsiteX1-255" fmla="*/ 1183297 w 7156079"/>
              <a:gd name="connsiteY1-256" fmla="*/ 1372303 h 2761287"/>
              <a:gd name="connsiteX2-257" fmla="*/ 2372162 w 7156079"/>
              <a:gd name="connsiteY2-258" fmla="*/ 2053925 h 2761287"/>
              <a:gd name="connsiteX3-259" fmla="*/ 2371460 w 7156079"/>
              <a:gd name="connsiteY3-260" fmla="*/ 708049 h 2761287"/>
              <a:gd name="connsiteX4-261" fmla="*/ 3563096 w 7156079"/>
              <a:gd name="connsiteY4-262" fmla="*/ 0 h 2761287"/>
              <a:gd name="connsiteX5-263" fmla="*/ 4758212 w 7156079"/>
              <a:gd name="connsiteY5-264" fmla="*/ 708751 h 2761287"/>
              <a:gd name="connsiteX6-265" fmla="*/ 4753348 w 7156079"/>
              <a:gd name="connsiteY6-266" fmla="*/ 2080351 h 2761287"/>
              <a:gd name="connsiteX7-267" fmla="*/ 5954714 w 7156079"/>
              <a:gd name="connsiteY7-268" fmla="*/ 2761287 h 2761287"/>
              <a:gd name="connsiteX8-269" fmla="*/ 7156079 w 7156079"/>
              <a:gd name="connsiteY8-270" fmla="*/ 2080351 h 2761287"/>
              <a:gd name="connsiteX0-271" fmla="*/ 0 w 7156079"/>
              <a:gd name="connsiteY0-272" fmla="*/ 2045583 h 2743903"/>
              <a:gd name="connsiteX1-273" fmla="*/ 1183297 w 7156079"/>
              <a:gd name="connsiteY1-274" fmla="*/ 1354919 h 2743903"/>
              <a:gd name="connsiteX2-275" fmla="*/ 2372162 w 7156079"/>
              <a:gd name="connsiteY2-276" fmla="*/ 2036541 h 2743903"/>
              <a:gd name="connsiteX3-277" fmla="*/ 2371460 w 7156079"/>
              <a:gd name="connsiteY3-278" fmla="*/ 690665 h 2743903"/>
              <a:gd name="connsiteX4-279" fmla="*/ 3563096 w 7156079"/>
              <a:gd name="connsiteY4-280" fmla="*/ 0 h 2743903"/>
              <a:gd name="connsiteX5-281" fmla="*/ 4758212 w 7156079"/>
              <a:gd name="connsiteY5-282" fmla="*/ 691367 h 2743903"/>
              <a:gd name="connsiteX6-283" fmla="*/ 4753348 w 7156079"/>
              <a:gd name="connsiteY6-284" fmla="*/ 2062967 h 2743903"/>
              <a:gd name="connsiteX7-285" fmla="*/ 5954714 w 7156079"/>
              <a:gd name="connsiteY7-286" fmla="*/ 2743903 h 2743903"/>
              <a:gd name="connsiteX8-287" fmla="*/ 7156079 w 7156079"/>
              <a:gd name="connsiteY8-288" fmla="*/ 2062967 h 2743903"/>
              <a:gd name="connsiteX0-289" fmla="*/ 0 w 7156079"/>
              <a:gd name="connsiteY0-290" fmla="*/ 2052537 h 2750857"/>
              <a:gd name="connsiteX1-291" fmla="*/ 1183297 w 7156079"/>
              <a:gd name="connsiteY1-292" fmla="*/ 1361873 h 2750857"/>
              <a:gd name="connsiteX2-293" fmla="*/ 2372162 w 7156079"/>
              <a:gd name="connsiteY2-294" fmla="*/ 2043495 h 2750857"/>
              <a:gd name="connsiteX3-295" fmla="*/ 2371460 w 7156079"/>
              <a:gd name="connsiteY3-296" fmla="*/ 697619 h 2750857"/>
              <a:gd name="connsiteX4-297" fmla="*/ 3559620 w 7156079"/>
              <a:gd name="connsiteY4-298" fmla="*/ 0 h 2750857"/>
              <a:gd name="connsiteX5-299" fmla="*/ 4758212 w 7156079"/>
              <a:gd name="connsiteY5-300" fmla="*/ 698321 h 2750857"/>
              <a:gd name="connsiteX6-301" fmla="*/ 4753348 w 7156079"/>
              <a:gd name="connsiteY6-302" fmla="*/ 2069921 h 2750857"/>
              <a:gd name="connsiteX7-303" fmla="*/ 5954714 w 7156079"/>
              <a:gd name="connsiteY7-304" fmla="*/ 2750857 h 2750857"/>
              <a:gd name="connsiteX8-305" fmla="*/ 7156079 w 7156079"/>
              <a:gd name="connsiteY8-306" fmla="*/ 2069921 h 2750857"/>
              <a:gd name="connsiteX0-307" fmla="*/ 0 w 7156079"/>
              <a:gd name="connsiteY0-308" fmla="*/ 2052537 h 2750857"/>
              <a:gd name="connsiteX1-309" fmla="*/ 1183297 w 7156079"/>
              <a:gd name="connsiteY1-310" fmla="*/ 1361873 h 2750857"/>
              <a:gd name="connsiteX2-311" fmla="*/ 2372162 w 7156079"/>
              <a:gd name="connsiteY2-312" fmla="*/ 2043495 h 2750857"/>
              <a:gd name="connsiteX3-313" fmla="*/ 2371460 w 7156079"/>
              <a:gd name="connsiteY3-314" fmla="*/ 697619 h 2750857"/>
              <a:gd name="connsiteX4-315" fmla="*/ 3559620 w 7156079"/>
              <a:gd name="connsiteY4-316" fmla="*/ 0 h 2750857"/>
              <a:gd name="connsiteX5-317" fmla="*/ 4751259 w 7156079"/>
              <a:gd name="connsiteY5-318" fmla="*/ 698321 h 2750857"/>
              <a:gd name="connsiteX6-319" fmla="*/ 4753348 w 7156079"/>
              <a:gd name="connsiteY6-320" fmla="*/ 2069921 h 2750857"/>
              <a:gd name="connsiteX7-321" fmla="*/ 5954714 w 7156079"/>
              <a:gd name="connsiteY7-322" fmla="*/ 2750857 h 2750857"/>
              <a:gd name="connsiteX8-323" fmla="*/ 7156079 w 7156079"/>
              <a:gd name="connsiteY8-324" fmla="*/ 2069921 h 2750857"/>
              <a:gd name="connsiteX0-325" fmla="*/ 0 w 7156079"/>
              <a:gd name="connsiteY0-326" fmla="*/ 2052537 h 2750857"/>
              <a:gd name="connsiteX1-327" fmla="*/ 1183297 w 7156079"/>
              <a:gd name="connsiteY1-328" fmla="*/ 1361873 h 2750857"/>
              <a:gd name="connsiteX2-329" fmla="*/ 2372162 w 7156079"/>
              <a:gd name="connsiteY2-330" fmla="*/ 2043495 h 2750857"/>
              <a:gd name="connsiteX3-331" fmla="*/ 2371460 w 7156079"/>
              <a:gd name="connsiteY3-332" fmla="*/ 697619 h 2750857"/>
              <a:gd name="connsiteX4-333" fmla="*/ 3559620 w 7156079"/>
              <a:gd name="connsiteY4-334" fmla="*/ 0 h 2750857"/>
              <a:gd name="connsiteX5-335" fmla="*/ 4751259 w 7156079"/>
              <a:gd name="connsiteY5-336" fmla="*/ 698321 h 2750857"/>
              <a:gd name="connsiteX6-337" fmla="*/ 4742917 w 7156079"/>
              <a:gd name="connsiteY6-338" fmla="*/ 2062967 h 2750857"/>
              <a:gd name="connsiteX7-339" fmla="*/ 5954714 w 7156079"/>
              <a:gd name="connsiteY7-340" fmla="*/ 2750857 h 2750857"/>
              <a:gd name="connsiteX8-341" fmla="*/ 7156079 w 7156079"/>
              <a:gd name="connsiteY8-342" fmla="*/ 2069921 h 2750857"/>
              <a:gd name="connsiteX0-343" fmla="*/ 0 w 7156079"/>
              <a:gd name="connsiteY0-344" fmla="*/ 2052537 h 2736950"/>
              <a:gd name="connsiteX1-345" fmla="*/ 1183297 w 7156079"/>
              <a:gd name="connsiteY1-346" fmla="*/ 1361873 h 2736950"/>
              <a:gd name="connsiteX2-347" fmla="*/ 2372162 w 7156079"/>
              <a:gd name="connsiteY2-348" fmla="*/ 2043495 h 2736950"/>
              <a:gd name="connsiteX3-349" fmla="*/ 2371460 w 7156079"/>
              <a:gd name="connsiteY3-350" fmla="*/ 697619 h 2736950"/>
              <a:gd name="connsiteX4-351" fmla="*/ 3559620 w 7156079"/>
              <a:gd name="connsiteY4-352" fmla="*/ 0 h 2736950"/>
              <a:gd name="connsiteX5-353" fmla="*/ 4751259 w 7156079"/>
              <a:gd name="connsiteY5-354" fmla="*/ 698321 h 2736950"/>
              <a:gd name="connsiteX6-355" fmla="*/ 4742917 w 7156079"/>
              <a:gd name="connsiteY6-356" fmla="*/ 2062967 h 2736950"/>
              <a:gd name="connsiteX7-357" fmla="*/ 5954714 w 7156079"/>
              <a:gd name="connsiteY7-358" fmla="*/ 2736950 h 2736950"/>
              <a:gd name="connsiteX8-359" fmla="*/ 7156079 w 7156079"/>
              <a:gd name="connsiteY8-360" fmla="*/ 2069921 h 2736950"/>
              <a:gd name="connsiteX0-361" fmla="*/ 0 w 7156079"/>
              <a:gd name="connsiteY0-362" fmla="*/ 2052537 h 2736950"/>
              <a:gd name="connsiteX1-363" fmla="*/ 1183297 w 7156079"/>
              <a:gd name="connsiteY1-364" fmla="*/ 1361873 h 2736950"/>
              <a:gd name="connsiteX2-365" fmla="*/ 2372162 w 7156079"/>
              <a:gd name="connsiteY2-366" fmla="*/ 2043495 h 2736950"/>
              <a:gd name="connsiteX3-367" fmla="*/ 2371460 w 7156079"/>
              <a:gd name="connsiteY3-368" fmla="*/ 697619 h 2736950"/>
              <a:gd name="connsiteX4-369" fmla="*/ 3559620 w 7156079"/>
              <a:gd name="connsiteY4-370" fmla="*/ 0 h 2736950"/>
              <a:gd name="connsiteX5-371" fmla="*/ 4751259 w 7156079"/>
              <a:gd name="connsiteY5-372" fmla="*/ 698321 h 2736950"/>
              <a:gd name="connsiteX6-373" fmla="*/ 4760301 w 7156079"/>
              <a:gd name="connsiteY6-374" fmla="*/ 2052536 h 2736950"/>
              <a:gd name="connsiteX7-375" fmla="*/ 5954714 w 7156079"/>
              <a:gd name="connsiteY7-376" fmla="*/ 2736950 h 2736950"/>
              <a:gd name="connsiteX8-377" fmla="*/ 7156079 w 7156079"/>
              <a:gd name="connsiteY8-378" fmla="*/ 2069921 h 2736950"/>
              <a:gd name="connsiteX0-379" fmla="*/ 0 w 7156079"/>
              <a:gd name="connsiteY0-380" fmla="*/ 2052537 h 2736950"/>
              <a:gd name="connsiteX1-381" fmla="*/ 1183297 w 7156079"/>
              <a:gd name="connsiteY1-382" fmla="*/ 1361873 h 2736950"/>
              <a:gd name="connsiteX2-383" fmla="*/ 2372162 w 7156079"/>
              <a:gd name="connsiteY2-384" fmla="*/ 2043495 h 2736950"/>
              <a:gd name="connsiteX3-385" fmla="*/ 2371460 w 7156079"/>
              <a:gd name="connsiteY3-386" fmla="*/ 697619 h 2736950"/>
              <a:gd name="connsiteX4-387" fmla="*/ 3559620 w 7156079"/>
              <a:gd name="connsiteY4-388" fmla="*/ 0 h 2736950"/>
              <a:gd name="connsiteX5-389" fmla="*/ 4751259 w 7156079"/>
              <a:gd name="connsiteY5-390" fmla="*/ 698321 h 2736950"/>
              <a:gd name="connsiteX6-391" fmla="*/ 4742917 w 7156079"/>
              <a:gd name="connsiteY6-392" fmla="*/ 2052536 h 2736950"/>
              <a:gd name="connsiteX7-393" fmla="*/ 5954714 w 7156079"/>
              <a:gd name="connsiteY7-394" fmla="*/ 2736950 h 2736950"/>
              <a:gd name="connsiteX8-395" fmla="*/ 7156079 w 7156079"/>
              <a:gd name="connsiteY8-396" fmla="*/ 2069921 h 2736950"/>
              <a:gd name="connsiteX0-397" fmla="*/ 0 w 7135218"/>
              <a:gd name="connsiteY0-398" fmla="*/ 2052537 h 2736950"/>
              <a:gd name="connsiteX1-399" fmla="*/ 1183297 w 7135218"/>
              <a:gd name="connsiteY1-400" fmla="*/ 1361873 h 2736950"/>
              <a:gd name="connsiteX2-401" fmla="*/ 2372162 w 7135218"/>
              <a:gd name="connsiteY2-402" fmla="*/ 2043495 h 2736950"/>
              <a:gd name="connsiteX3-403" fmla="*/ 2371460 w 7135218"/>
              <a:gd name="connsiteY3-404" fmla="*/ 697619 h 2736950"/>
              <a:gd name="connsiteX4-405" fmla="*/ 3559620 w 7135218"/>
              <a:gd name="connsiteY4-406" fmla="*/ 0 h 2736950"/>
              <a:gd name="connsiteX5-407" fmla="*/ 4751259 w 7135218"/>
              <a:gd name="connsiteY5-408" fmla="*/ 698321 h 2736950"/>
              <a:gd name="connsiteX6-409" fmla="*/ 4742917 w 7135218"/>
              <a:gd name="connsiteY6-410" fmla="*/ 2052536 h 2736950"/>
              <a:gd name="connsiteX7-411" fmla="*/ 5954714 w 7135218"/>
              <a:gd name="connsiteY7-412" fmla="*/ 2736950 h 2736950"/>
              <a:gd name="connsiteX8-413" fmla="*/ 7135218 w 7135218"/>
              <a:gd name="connsiteY8-414" fmla="*/ 2056014 h 2736950"/>
              <a:gd name="connsiteX0-415" fmla="*/ 0 w 7124788"/>
              <a:gd name="connsiteY0-416" fmla="*/ 2052537 h 2736950"/>
              <a:gd name="connsiteX1-417" fmla="*/ 1183297 w 7124788"/>
              <a:gd name="connsiteY1-418" fmla="*/ 1361873 h 2736950"/>
              <a:gd name="connsiteX2-419" fmla="*/ 2372162 w 7124788"/>
              <a:gd name="connsiteY2-420" fmla="*/ 2043495 h 2736950"/>
              <a:gd name="connsiteX3-421" fmla="*/ 2371460 w 7124788"/>
              <a:gd name="connsiteY3-422" fmla="*/ 697619 h 2736950"/>
              <a:gd name="connsiteX4-423" fmla="*/ 3559620 w 7124788"/>
              <a:gd name="connsiteY4-424" fmla="*/ 0 h 2736950"/>
              <a:gd name="connsiteX5-425" fmla="*/ 4751259 w 7124788"/>
              <a:gd name="connsiteY5-426" fmla="*/ 698321 h 2736950"/>
              <a:gd name="connsiteX6-427" fmla="*/ 4742917 w 7124788"/>
              <a:gd name="connsiteY6-428" fmla="*/ 2052536 h 2736950"/>
              <a:gd name="connsiteX7-429" fmla="*/ 5954714 w 7124788"/>
              <a:gd name="connsiteY7-430" fmla="*/ 2736950 h 2736950"/>
              <a:gd name="connsiteX8-431" fmla="*/ 7124788 w 7124788"/>
              <a:gd name="connsiteY8-432" fmla="*/ 2045583 h 2736950"/>
              <a:gd name="connsiteX0-433" fmla="*/ 0 w 7135218"/>
              <a:gd name="connsiteY0-434" fmla="*/ 2052537 h 2736950"/>
              <a:gd name="connsiteX1-435" fmla="*/ 1183297 w 7135218"/>
              <a:gd name="connsiteY1-436" fmla="*/ 1361873 h 2736950"/>
              <a:gd name="connsiteX2-437" fmla="*/ 2372162 w 7135218"/>
              <a:gd name="connsiteY2-438" fmla="*/ 2043495 h 2736950"/>
              <a:gd name="connsiteX3-439" fmla="*/ 2371460 w 7135218"/>
              <a:gd name="connsiteY3-440" fmla="*/ 697619 h 2736950"/>
              <a:gd name="connsiteX4-441" fmla="*/ 3559620 w 7135218"/>
              <a:gd name="connsiteY4-442" fmla="*/ 0 h 2736950"/>
              <a:gd name="connsiteX5-443" fmla="*/ 4751259 w 7135218"/>
              <a:gd name="connsiteY5-444" fmla="*/ 698321 h 2736950"/>
              <a:gd name="connsiteX6-445" fmla="*/ 4742917 w 7135218"/>
              <a:gd name="connsiteY6-446" fmla="*/ 2052536 h 2736950"/>
              <a:gd name="connsiteX7-447" fmla="*/ 5954714 w 7135218"/>
              <a:gd name="connsiteY7-448" fmla="*/ 2736950 h 2736950"/>
              <a:gd name="connsiteX8-449" fmla="*/ 7135218 w 7135218"/>
              <a:gd name="connsiteY8-450" fmla="*/ 2052536 h 2736950"/>
              <a:gd name="connsiteX0-451" fmla="*/ 0 w 7135218"/>
              <a:gd name="connsiteY0-452" fmla="*/ 2052537 h 2736950"/>
              <a:gd name="connsiteX1-453" fmla="*/ 1183297 w 7135218"/>
              <a:gd name="connsiteY1-454" fmla="*/ 1361873 h 2736950"/>
              <a:gd name="connsiteX2-455" fmla="*/ 2376070 w 7135218"/>
              <a:gd name="connsiteY2-456" fmla="*/ 2055218 h 2736950"/>
              <a:gd name="connsiteX3-457" fmla="*/ 2371460 w 7135218"/>
              <a:gd name="connsiteY3-458" fmla="*/ 697619 h 2736950"/>
              <a:gd name="connsiteX4-459" fmla="*/ 3559620 w 7135218"/>
              <a:gd name="connsiteY4-460" fmla="*/ 0 h 2736950"/>
              <a:gd name="connsiteX5-461" fmla="*/ 4751259 w 7135218"/>
              <a:gd name="connsiteY5-462" fmla="*/ 698321 h 2736950"/>
              <a:gd name="connsiteX6-463" fmla="*/ 4742917 w 7135218"/>
              <a:gd name="connsiteY6-464" fmla="*/ 2052536 h 2736950"/>
              <a:gd name="connsiteX7-465" fmla="*/ 5954714 w 7135218"/>
              <a:gd name="connsiteY7-466" fmla="*/ 2736950 h 2736950"/>
              <a:gd name="connsiteX8-467" fmla="*/ 7135218 w 7135218"/>
              <a:gd name="connsiteY8-468" fmla="*/ 2052536 h 2736950"/>
              <a:gd name="connsiteX0-469" fmla="*/ 0 w 7135218"/>
              <a:gd name="connsiteY0-470" fmla="*/ 2067128 h 2736950"/>
              <a:gd name="connsiteX1-471" fmla="*/ 1183297 w 7135218"/>
              <a:gd name="connsiteY1-472" fmla="*/ 1361873 h 2736950"/>
              <a:gd name="connsiteX2-473" fmla="*/ 2376070 w 7135218"/>
              <a:gd name="connsiteY2-474" fmla="*/ 2055218 h 2736950"/>
              <a:gd name="connsiteX3-475" fmla="*/ 2371460 w 7135218"/>
              <a:gd name="connsiteY3-476" fmla="*/ 697619 h 2736950"/>
              <a:gd name="connsiteX4-477" fmla="*/ 3559620 w 7135218"/>
              <a:gd name="connsiteY4-478" fmla="*/ 0 h 2736950"/>
              <a:gd name="connsiteX5-479" fmla="*/ 4751259 w 7135218"/>
              <a:gd name="connsiteY5-480" fmla="*/ 698321 h 2736950"/>
              <a:gd name="connsiteX6-481" fmla="*/ 4742917 w 7135218"/>
              <a:gd name="connsiteY6-482" fmla="*/ 2052536 h 2736950"/>
              <a:gd name="connsiteX7-483" fmla="*/ 5954714 w 7135218"/>
              <a:gd name="connsiteY7-484" fmla="*/ 2736950 h 2736950"/>
              <a:gd name="connsiteX8-485" fmla="*/ 7135218 w 7135218"/>
              <a:gd name="connsiteY8-486" fmla="*/ 2052536 h 2736950"/>
              <a:gd name="connsiteX0-487" fmla="*/ 0 w 7159537"/>
              <a:gd name="connsiteY0-488" fmla="*/ 2062264 h 2736950"/>
              <a:gd name="connsiteX1-489" fmla="*/ 1207616 w 7159537"/>
              <a:gd name="connsiteY1-490" fmla="*/ 1361873 h 2736950"/>
              <a:gd name="connsiteX2-491" fmla="*/ 2400389 w 7159537"/>
              <a:gd name="connsiteY2-492" fmla="*/ 2055218 h 2736950"/>
              <a:gd name="connsiteX3-493" fmla="*/ 2395779 w 7159537"/>
              <a:gd name="connsiteY3-494" fmla="*/ 697619 h 2736950"/>
              <a:gd name="connsiteX4-495" fmla="*/ 3583939 w 7159537"/>
              <a:gd name="connsiteY4-496" fmla="*/ 0 h 2736950"/>
              <a:gd name="connsiteX5-497" fmla="*/ 4775578 w 7159537"/>
              <a:gd name="connsiteY5-498" fmla="*/ 698321 h 2736950"/>
              <a:gd name="connsiteX6-499" fmla="*/ 4767236 w 7159537"/>
              <a:gd name="connsiteY6-500" fmla="*/ 2052536 h 2736950"/>
              <a:gd name="connsiteX7-501" fmla="*/ 5979033 w 7159537"/>
              <a:gd name="connsiteY7-502" fmla="*/ 2736950 h 2736950"/>
              <a:gd name="connsiteX8-503" fmla="*/ 7159537 w 7159537"/>
              <a:gd name="connsiteY8-504" fmla="*/ 2052536 h 2736950"/>
              <a:gd name="connsiteX0-505" fmla="*/ 0 w 7149809"/>
              <a:gd name="connsiteY0-506" fmla="*/ 2071991 h 2736950"/>
              <a:gd name="connsiteX1-507" fmla="*/ 1197888 w 7149809"/>
              <a:gd name="connsiteY1-508" fmla="*/ 1361873 h 2736950"/>
              <a:gd name="connsiteX2-509" fmla="*/ 2390661 w 7149809"/>
              <a:gd name="connsiteY2-510" fmla="*/ 2055218 h 2736950"/>
              <a:gd name="connsiteX3-511" fmla="*/ 2386051 w 7149809"/>
              <a:gd name="connsiteY3-512" fmla="*/ 697619 h 2736950"/>
              <a:gd name="connsiteX4-513" fmla="*/ 3574211 w 7149809"/>
              <a:gd name="connsiteY4-514" fmla="*/ 0 h 2736950"/>
              <a:gd name="connsiteX5-515" fmla="*/ 4765850 w 7149809"/>
              <a:gd name="connsiteY5-516" fmla="*/ 698321 h 2736950"/>
              <a:gd name="connsiteX6-517" fmla="*/ 4757508 w 7149809"/>
              <a:gd name="connsiteY6-518" fmla="*/ 2052536 h 2736950"/>
              <a:gd name="connsiteX7-519" fmla="*/ 5969305 w 7149809"/>
              <a:gd name="connsiteY7-520" fmla="*/ 2736950 h 2736950"/>
              <a:gd name="connsiteX8-521" fmla="*/ 7149809 w 7149809"/>
              <a:gd name="connsiteY8-522" fmla="*/ 2052536 h 2736950"/>
              <a:gd name="connsiteX0-523" fmla="*/ 0 w 7149809"/>
              <a:gd name="connsiteY0-524" fmla="*/ 2071991 h 2736950"/>
              <a:gd name="connsiteX1-525" fmla="*/ 1222208 w 7149809"/>
              <a:gd name="connsiteY1-526" fmla="*/ 1357009 h 2736950"/>
              <a:gd name="connsiteX2-527" fmla="*/ 2390661 w 7149809"/>
              <a:gd name="connsiteY2-528" fmla="*/ 2055218 h 2736950"/>
              <a:gd name="connsiteX3-529" fmla="*/ 2386051 w 7149809"/>
              <a:gd name="connsiteY3-530" fmla="*/ 697619 h 2736950"/>
              <a:gd name="connsiteX4-531" fmla="*/ 3574211 w 7149809"/>
              <a:gd name="connsiteY4-532" fmla="*/ 0 h 2736950"/>
              <a:gd name="connsiteX5-533" fmla="*/ 4765850 w 7149809"/>
              <a:gd name="connsiteY5-534" fmla="*/ 698321 h 2736950"/>
              <a:gd name="connsiteX6-535" fmla="*/ 4757508 w 7149809"/>
              <a:gd name="connsiteY6-536" fmla="*/ 2052536 h 2736950"/>
              <a:gd name="connsiteX7-537" fmla="*/ 5969305 w 7149809"/>
              <a:gd name="connsiteY7-538" fmla="*/ 2736950 h 2736950"/>
              <a:gd name="connsiteX8-539" fmla="*/ 7149809 w 7149809"/>
              <a:gd name="connsiteY8-540" fmla="*/ 2052536 h 2736950"/>
              <a:gd name="connsiteX0-541" fmla="*/ 0 w 7149809"/>
              <a:gd name="connsiteY0-542" fmla="*/ 2071991 h 2736950"/>
              <a:gd name="connsiteX1-543" fmla="*/ 1217344 w 7149809"/>
              <a:gd name="connsiteY1-544" fmla="*/ 1376465 h 2736950"/>
              <a:gd name="connsiteX2-545" fmla="*/ 2390661 w 7149809"/>
              <a:gd name="connsiteY2-546" fmla="*/ 2055218 h 2736950"/>
              <a:gd name="connsiteX3-547" fmla="*/ 2386051 w 7149809"/>
              <a:gd name="connsiteY3-548" fmla="*/ 697619 h 2736950"/>
              <a:gd name="connsiteX4-549" fmla="*/ 3574211 w 7149809"/>
              <a:gd name="connsiteY4-550" fmla="*/ 0 h 2736950"/>
              <a:gd name="connsiteX5-551" fmla="*/ 4765850 w 7149809"/>
              <a:gd name="connsiteY5-552" fmla="*/ 698321 h 2736950"/>
              <a:gd name="connsiteX6-553" fmla="*/ 4757508 w 7149809"/>
              <a:gd name="connsiteY6-554" fmla="*/ 2052536 h 2736950"/>
              <a:gd name="connsiteX7-555" fmla="*/ 5969305 w 7149809"/>
              <a:gd name="connsiteY7-556" fmla="*/ 2736950 h 2736950"/>
              <a:gd name="connsiteX8-557" fmla="*/ 7149809 w 7149809"/>
              <a:gd name="connsiteY8-558" fmla="*/ 2052536 h 2736950"/>
              <a:gd name="connsiteX0-559" fmla="*/ 0 w 7149809"/>
              <a:gd name="connsiteY0-560" fmla="*/ 2071991 h 2736950"/>
              <a:gd name="connsiteX1-561" fmla="*/ 1217344 w 7149809"/>
              <a:gd name="connsiteY1-562" fmla="*/ 1376465 h 2736950"/>
              <a:gd name="connsiteX2-563" fmla="*/ 2390661 w 7149809"/>
              <a:gd name="connsiteY2-564" fmla="*/ 2055218 h 2736950"/>
              <a:gd name="connsiteX3-565" fmla="*/ 2386051 w 7149809"/>
              <a:gd name="connsiteY3-566" fmla="*/ 697619 h 2736950"/>
              <a:gd name="connsiteX4-567" fmla="*/ 3574211 w 7149809"/>
              <a:gd name="connsiteY4-568" fmla="*/ 0 h 2736950"/>
              <a:gd name="connsiteX5-569" fmla="*/ 4765850 w 7149809"/>
              <a:gd name="connsiteY5-570" fmla="*/ 698321 h 2736950"/>
              <a:gd name="connsiteX6-571" fmla="*/ 4757508 w 7149809"/>
              <a:gd name="connsiteY6-572" fmla="*/ 2052536 h 2736950"/>
              <a:gd name="connsiteX7-573" fmla="*/ 5969305 w 7149809"/>
              <a:gd name="connsiteY7-574" fmla="*/ 2736950 h 2736950"/>
              <a:gd name="connsiteX8-575" fmla="*/ 7149809 w 7149809"/>
              <a:gd name="connsiteY8-576" fmla="*/ 2052536 h 2736950"/>
              <a:gd name="connsiteX0-577" fmla="*/ 0 w 7149809"/>
              <a:gd name="connsiteY0-578" fmla="*/ 2071991 h 2736950"/>
              <a:gd name="connsiteX1-579" fmla="*/ 1212480 w 7149809"/>
              <a:gd name="connsiteY1-580" fmla="*/ 1376465 h 2736950"/>
              <a:gd name="connsiteX2-581" fmla="*/ 2390661 w 7149809"/>
              <a:gd name="connsiteY2-582" fmla="*/ 2055218 h 2736950"/>
              <a:gd name="connsiteX3-583" fmla="*/ 2386051 w 7149809"/>
              <a:gd name="connsiteY3-584" fmla="*/ 697619 h 2736950"/>
              <a:gd name="connsiteX4-585" fmla="*/ 3574211 w 7149809"/>
              <a:gd name="connsiteY4-586" fmla="*/ 0 h 2736950"/>
              <a:gd name="connsiteX5-587" fmla="*/ 4765850 w 7149809"/>
              <a:gd name="connsiteY5-588" fmla="*/ 698321 h 2736950"/>
              <a:gd name="connsiteX6-589" fmla="*/ 4757508 w 7149809"/>
              <a:gd name="connsiteY6-590" fmla="*/ 2052536 h 2736950"/>
              <a:gd name="connsiteX7-591" fmla="*/ 5969305 w 7149809"/>
              <a:gd name="connsiteY7-592" fmla="*/ 2736950 h 2736950"/>
              <a:gd name="connsiteX8-593" fmla="*/ 7149809 w 7149809"/>
              <a:gd name="connsiteY8-594" fmla="*/ 2052536 h 2736950"/>
              <a:gd name="connsiteX0-595" fmla="*/ 0 w 7149809"/>
              <a:gd name="connsiteY0-596" fmla="*/ 2071991 h 2736950"/>
              <a:gd name="connsiteX1-597" fmla="*/ 1212480 w 7149809"/>
              <a:gd name="connsiteY1-598" fmla="*/ 1376465 h 2736950"/>
              <a:gd name="connsiteX2-599" fmla="*/ 2390661 w 7149809"/>
              <a:gd name="connsiteY2-600" fmla="*/ 2055218 h 2736950"/>
              <a:gd name="connsiteX3-601" fmla="*/ 2386051 w 7149809"/>
              <a:gd name="connsiteY3-602" fmla="*/ 697619 h 2736950"/>
              <a:gd name="connsiteX4-603" fmla="*/ 3574211 w 7149809"/>
              <a:gd name="connsiteY4-604" fmla="*/ 0 h 2736950"/>
              <a:gd name="connsiteX5-605" fmla="*/ 4765850 w 7149809"/>
              <a:gd name="connsiteY5-606" fmla="*/ 698321 h 2736950"/>
              <a:gd name="connsiteX6-607" fmla="*/ 4757508 w 7149809"/>
              <a:gd name="connsiteY6-608" fmla="*/ 2052536 h 2736950"/>
              <a:gd name="connsiteX7-609" fmla="*/ 5969305 w 7149809"/>
              <a:gd name="connsiteY7-610" fmla="*/ 2736950 h 2736950"/>
              <a:gd name="connsiteX8-611" fmla="*/ 7149809 w 7149809"/>
              <a:gd name="connsiteY8-612" fmla="*/ 2052536 h 2736950"/>
              <a:gd name="connsiteX0-613" fmla="*/ 0 w 7149809"/>
              <a:gd name="connsiteY0-614" fmla="*/ 2071991 h 2736950"/>
              <a:gd name="connsiteX1-615" fmla="*/ 1194700 w 7149809"/>
              <a:gd name="connsiteY1-616" fmla="*/ 1371385 h 2736950"/>
              <a:gd name="connsiteX2-617" fmla="*/ 2390661 w 7149809"/>
              <a:gd name="connsiteY2-618" fmla="*/ 2055218 h 2736950"/>
              <a:gd name="connsiteX3-619" fmla="*/ 2386051 w 7149809"/>
              <a:gd name="connsiteY3-620" fmla="*/ 697619 h 2736950"/>
              <a:gd name="connsiteX4-621" fmla="*/ 3574211 w 7149809"/>
              <a:gd name="connsiteY4-622" fmla="*/ 0 h 2736950"/>
              <a:gd name="connsiteX5-623" fmla="*/ 4765850 w 7149809"/>
              <a:gd name="connsiteY5-624" fmla="*/ 698321 h 2736950"/>
              <a:gd name="connsiteX6-625" fmla="*/ 4757508 w 7149809"/>
              <a:gd name="connsiteY6-626" fmla="*/ 2052536 h 2736950"/>
              <a:gd name="connsiteX7-627" fmla="*/ 5969305 w 7149809"/>
              <a:gd name="connsiteY7-628" fmla="*/ 2736950 h 2736950"/>
              <a:gd name="connsiteX8-629" fmla="*/ 7149809 w 7149809"/>
              <a:gd name="connsiteY8-630" fmla="*/ 2052536 h 2736950"/>
              <a:gd name="connsiteX0-631" fmla="*/ 0 w 7149809"/>
              <a:gd name="connsiteY0-632" fmla="*/ 2071991 h 2736950"/>
              <a:gd name="connsiteX1-633" fmla="*/ 1194700 w 7149809"/>
              <a:gd name="connsiteY1-634" fmla="*/ 1371385 h 2736950"/>
              <a:gd name="connsiteX2-635" fmla="*/ 2390661 w 7149809"/>
              <a:gd name="connsiteY2-636" fmla="*/ 2055218 h 2736950"/>
              <a:gd name="connsiteX3-637" fmla="*/ 2386051 w 7149809"/>
              <a:gd name="connsiteY3-638" fmla="*/ 697619 h 2736950"/>
              <a:gd name="connsiteX4-639" fmla="*/ 3574211 w 7149809"/>
              <a:gd name="connsiteY4-640" fmla="*/ 0 h 2736950"/>
              <a:gd name="connsiteX5-641" fmla="*/ 4765850 w 7149809"/>
              <a:gd name="connsiteY5-642" fmla="*/ 698321 h 2736950"/>
              <a:gd name="connsiteX6-643" fmla="*/ 4757508 w 7149809"/>
              <a:gd name="connsiteY6-644" fmla="*/ 2052536 h 2736950"/>
              <a:gd name="connsiteX7-645" fmla="*/ 5969305 w 7149809"/>
              <a:gd name="connsiteY7-646" fmla="*/ 2736950 h 2736950"/>
              <a:gd name="connsiteX8-647" fmla="*/ 7149809 w 7149809"/>
              <a:gd name="connsiteY8-648" fmla="*/ 2052536 h 2736950"/>
              <a:gd name="connsiteX0-649" fmla="*/ 0 w 7149809"/>
              <a:gd name="connsiteY0-650" fmla="*/ 2071991 h 2736950"/>
              <a:gd name="connsiteX1-651" fmla="*/ 1194700 w 7149809"/>
              <a:gd name="connsiteY1-652" fmla="*/ 1371385 h 2736950"/>
              <a:gd name="connsiteX2-653" fmla="*/ 2390661 w 7149809"/>
              <a:gd name="connsiteY2-654" fmla="*/ 2055218 h 2736950"/>
              <a:gd name="connsiteX3-655" fmla="*/ 2386051 w 7149809"/>
              <a:gd name="connsiteY3-656" fmla="*/ 697619 h 2736950"/>
              <a:gd name="connsiteX4-657" fmla="*/ 3574211 w 7149809"/>
              <a:gd name="connsiteY4-658" fmla="*/ 0 h 2736950"/>
              <a:gd name="connsiteX5-659" fmla="*/ 4765850 w 7149809"/>
              <a:gd name="connsiteY5-660" fmla="*/ 698321 h 2736950"/>
              <a:gd name="connsiteX6-661" fmla="*/ 4757508 w 7149809"/>
              <a:gd name="connsiteY6-662" fmla="*/ 2052536 h 2736950"/>
              <a:gd name="connsiteX7-663" fmla="*/ 5969305 w 7149809"/>
              <a:gd name="connsiteY7-664" fmla="*/ 2736950 h 2736950"/>
              <a:gd name="connsiteX8-665" fmla="*/ 7149809 w 7149809"/>
              <a:gd name="connsiteY8-666" fmla="*/ 2052536 h 2736950"/>
              <a:gd name="connsiteX0-667" fmla="*/ 0 w 7149809"/>
              <a:gd name="connsiteY0-668" fmla="*/ 2071991 h 2736950"/>
              <a:gd name="connsiteX1-669" fmla="*/ 1194700 w 7149809"/>
              <a:gd name="connsiteY1-670" fmla="*/ 1371385 h 2736950"/>
              <a:gd name="connsiteX2-671" fmla="*/ 2390661 w 7149809"/>
              <a:gd name="connsiteY2-672" fmla="*/ 2055218 h 2736950"/>
              <a:gd name="connsiteX3-673" fmla="*/ 2386051 w 7149809"/>
              <a:gd name="connsiteY3-674" fmla="*/ 697619 h 2736950"/>
              <a:gd name="connsiteX4-675" fmla="*/ 3574211 w 7149809"/>
              <a:gd name="connsiteY4-676" fmla="*/ 0 h 2736950"/>
              <a:gd name="connsiteX5-677" fmla="*/ 4765850 w 7149809"/>
              <a:gd name="connsiteY5-678" fmla="*/ 698321 h 2736950"/>
              <a:gd name="connsiteX6-679" fmla="*/ 4757508 w 7149809"/>
              <a:gd name="connsiteY6-680" fmla="*/ 2052536 h 2736950"/>
              <a:gd name="connsiteX7-681" fmla="*/ 5969305 w 7149809"/>
              <a:gd name="connsiteY7-682" fmla="*/ 2736950 h 2736950"/>
              <a:gd name="connsiteX8-683" fmla="*/ 7149809 w 7149809"/>
              <a:gd name="connsiteY8-684" fmla="*/ 2052536 h 2736950"/>
              <a:gd name="connsiteX0-685" fmla="*/ 0 w 7149809"/>
              <a:gd name="connsiteY0-686" fmla="*/ 2071991 h 2736950"/>
              <a:gd name="connsiteX1-687" fmla="*/ 1194700 w 7149809"/>
              <a:gd name="connsiteY1-688" fmla="*/ 1371385 h 2736950"/>
              <a:gd name="connsiteX2-689" fmla="*/ 2390661 w 7149809"/>
              <a:gd name="connsiteY2-690" fmla="*/ 2055218 h 2736950"/>
              <a:gd name="connsiteX3-691" fmla="*/ 2386051 w 7149809"/>
              <a:gd name="connsiteY3-692" fmla="*/ 697619 h 2736950"/>
              <a:gd name="connsiteX4-693" fmla="*/ 3574211 w 7149809"/>
              <a:gd name="connsiteY4-694" fmla="*/ 0 h 2736950"/>
              <a:gd name="connsiteX5-695" fmla="*/ 4765850 w 7149809"/>
              <a:gd name="connsiteY5-696" fmla="*/ 698321 h 2736950"/>
              <a:gd name="connsiteX6-697" fmla="*/ 4757508 w 7149809"/>
              <a:gd name="connsiteY6-698" fmla="*/ 2052536 h 2736950"/>
              <a:gd name="connsiteX7-699" fmla="*/ 5969305 w 7149809"/>
              <a:gd name="connsiteY7-700" fmla="*/ 2736950 h 2736950"/>
              <a:gd name="connsiteX8-701" fmla="*/ 7149809 w 7149809"/>
              <a:gd name="connsiteY8-702" fmla="*/ 2052536 h 2736950"/>
              <a:gd name="connsiteX0-703" fmla="*/ 0 w 7149809"/>
              <a:gd name="connsiteY0-704" fmla="*/ 2071991 h 2736950"/>
              <a:gd name="connsiteX1-705" fmla="*/ 1194700 w 7149809"/>
              <a:gd name="connsiteY1-706" fmla="*/ 1371385 h 2736950"/>
              <a:gd name="connsiteX2-707" fmla="*/ 2390661 w 7149809"/>
              <a:gd name="connsiteY2-708" fmla="*/ 2055218 h 2736950"/>
              <a:gd name="connsiteX3-709" fmla="*/ 2386051 w 7149809"/>
              <a:gd name="connsiteY3-710" fmla="*/ 697619 h 2736950"/>
              <a:gd name="connsiteX4-711" fmla="*/ 3574211 w 7149809"/>
              <a:gd name="connsiteY4-712" fmla="*/ 0 h 2736950"/>
              <a:gd name="connsiteX5-713" fmla="*/ 4758230 w 7149809"/>
              <a:gd name="connsiteY5-714" fmla="*/ 698321 h 2736950"/>
              <a:gd name="connsiteX6-715" fmla="*/ 4757508 w 7149809"/>
              <a:gd name="connsiteY6-716" fmla="*/ 2052536 h 2736950"/>
              <a:gd name="connsiteX7-717" fmla="*/ 5969305 w 7149809"/>
              <a:gd name="connsiteY7-718" fmla="*/ 2736950 h 2736950"/>
              <a:gd name="connsiteX8-719" fmla="*/ 7149809 w 7149809"/>
              <a:gd name="connsiteY8-720" fmla="*/ 2052536 h 2736950"/>
              <a:gd name="connsiteX0-721" fmla="*/ 0 w 7149809"/>
              <a:gd name="connsiteY0-722" fmla="*/ 2071991 h 2736950"/>
              <a:gd name="connsiteX1-723" fmla="*/ 1194700 w 7149809"/>
              <a:gd name="connsiteY1-724" fmla="*/ 1371385 h 2736950"/>
              <a:gd name="connsiteX2-725" fmla="*/ 2390661 w 7149809"/>
              <a:gd name="connsiteY2-726" fmla="*/ 2055218 h 2736950"/>
              <a:gd name="connsiteX3-727" fmla="*/ 2386051 w 7149809"/>
              <a:gd name="connsiteY3-728" fmla="*/ 697619 h 2736950"/>
              <a:gd name="connsiteX4-729" fmla="*/ 3574211 w 7149809"/>
              <a:gd name="connsiteY4-730" fmla="*/ 0 h 2736950"/>
              <a:gd name="connsiteX5-731" fmla="*/ 4770930 w 7149809"/>
              <a:gd name="connsiteY5-732" fmla="*/ 698321 h 2736950"/>
              <a:gd name="connsiteX6-733" fmla="*/ 4757508 w 7149809"/>
              <a:gd name="connsiteY6-734" fmla="*/ 2052536 h 2736950"/>
              <a:gd name="connsiteX7-735" fmla="*/ 5969305 w 7149809"/>
              <a:gd name="connsiteY7-736" fmla="*/ 2736950 h 2736950"/>
              <a:gd name="connsiteX8-737" fmla="*/ 7149809 w 7149809"/>
              <a:gd name="connsiteY8-738" fmla="*/ 2052536 h 2736950"/>
              <a:gd name="connsiteX0-739" fmla="*/ 0 w 7149809"/>
              <a:gd name="connsiteY0-740" fmla="*/ 2071991 h 2736950"/>
              <a:gd name="connsiteX1-741" fmla="*/ 1194700 w 7149809"/>
              <a:gd name="connsiteY1-742" fmla="*/ 1371385 h 2736950"/>
              <a:gd name="connsiteX2-743" fmla="*/ 2390661 w 7149809"/>
              <a:gd name="connsiteY2-744" fmla="*/ 2055218 h 2736950"/>
              <a:gd name="connsiteX3-745" fmla="*/ 2386051 w 7149809"/>
              <a:gd name="connsiteY3-746" fmla="*/ 697619 h 2736950"/>
              <a:gd name="connsiteX4-747" fmla="*/ 3574211 w 7149809"/>
              <a:gd name="connsiteY4-748" fmla="*/ 0 h 2736950"/>
              <a:gd name="connsiteX5-749" fmla="*/ 4770930 w 7149809"/>
              <a:gd name="connsiteY5-750" fmla="*/ 698321 h 2736950"/>
              <a:gd name="connsiteX6-751" fmla="*/ 4757508 w 7149809"/>
              <a:gd name="connsiteY6-752" fmla="*/ 2047456 h 2736950"/>
              <a:gd name="connsiteX7-753" fmla="*/ 5969305 w 7149809"/>
              <a:gd name="connsiteY7-754" fmla="*/ 2736950 h 2736950"/>
              <a:gd name="connsiteX8-755" fmla="*/ 7149809 w 7149809"/>
              <a:gd name="connsiteY8-756" fmla="*/ 2052536 h 2736950"/>
              <a:gd name="connsiteX0-757" fmla="*/ 0 w 7152768"/>
              <a:gd name="connsiteY0-758" fmla="*/ 2063113 h 2736950"/>
              <a:gd name="connsiteX1-759" fmla="*/ 1197659 w 7152768"/>
              <a:gd name="connsiteY1-760" fmla="*/ 1371385 h 2736950"/>
              <a:gd name="connsiteX2-761" fmla="*/ 2393620 w 7152768"/>
              <a:gd name="connsiteY2-762" fmla="*/ 2055218 h 2736950"/>
              <a:gd name="connsiteX3-763" fmla="*/ 2389010 w 7152768"/>
              <a:gd name="connsiteY3-764" fmla="*/ 697619 h 2736950"/>
              <a:gd name="connsiteX4-765" fmla="*/ 3577170 w 7152768"/>
              <a:gd name="connsiteY4-766" fmla="*/ 0 h 2736950"/>
              <a:gd name="connsiteX5-767" fmla="*/ 4773889 w 7152768"/>
              <a:gd name="connsiteY5-768" fmla="*/ 698321 h 2736950"/>
              <a:gd name="connsiteX6-769" fmla="*/ 4760467 w 7152768"/>
              <a:gd name="connsiteY6-770" fmla="*/ 2047456 h 2736950"/>
              <a:gd name="connsiteX7-771" fmla="*/ 5972264 w 7152768"/>
              <a:gd name="connsiteY7-772" fmla="*/ 2736950 h 2736950"/>
              <a:gd name="connsiteX8-773" fmla="*/ 7152768 w 7152768"/>
              <a:gd name="connsiteY8-774" fmla="*/ 2052536 h 2736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/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/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/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/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/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/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/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/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/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/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/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/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/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86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87" name="Content placeholder 47" descr="Click icon to add picture"/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88" name="Content placeholder 47"/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89" name="Content placeholder 47" descr="Click icon to add picture"/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90" name="Content placeholder 47"/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91" name="Content placeholder 47" descr="Click icon to add picture"/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92" name="Content placeholder 47"/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93" name="Content placeholder 47" descr="Click icon to add picture"/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94" name="Content placeholder 47"/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/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/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/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7" name="Picture placeholder"/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/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4" name="Content Placeholder 47" descr="Click icon to add picture"/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6" name="Content Placeholder 47" descr="Click icon to add picture"/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8" name="Content Placeholder 47"/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7" name="Freeform: Shape 24"/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19" name="Freeform: Shape 25"/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/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/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/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/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/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/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/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/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/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/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/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/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/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/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/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-1" fmla="*/ 43961 w 732607"/>
              <a:gd name="connsiteY0-2" fmla="*/ 8793 h 1266696"/>
              <a:gd name="connsiteX1-3" fmla="*/ 372701 w 732607"/>
              <a:gd name="connsiteY1-4" fmla="*/ 0 h 1266696"/>
              <a:gd name="connsiteX2-5" fmla="*/ 732607 w 732607"/>
              <a:gd name="connsiteY2-6" fmla="*/ 633348 h 1266696"/>
              <a:gd name="connsiteX3-7" fmla="*/ 372701 w 732607"/>
              <a:gd name="connsiteY3-8" fmla="*/ 1266696 h 1266696"/>
              <a:gd name="connsiteX4-9" fmla="*/ 0 w 732607"/>
              <a:gd name="connsiteY4-10" fmla="*/ 1266696 h 1266696"/>
              <a:gd name="connsiteX5" fmla="*/ 43961 w 732607"/>
              <a:gd name="connsiteY5" fmla="*/ 8793 h 1266696"/>
              <a:gd name="connsiteX0-11" fmla="*/ 8792 w 697438"/>
              <a:gd name="connsiteY0-12" fmla="*/ 8793 h 1266696"/>
              <a:gd name="connsiteX1-13" fmla="*/ 337532 w 697438"/>
              <a:gd name="connsiteY1-14" fmla="*/ 0 h 1266696"/>
              <a:gd name="connsiteX2-15" fmla="*/ 697438 w 697438"/>
              <a:gd name="connsiteY2-16" fmla="*/ 633348 h 1266696"/>
              <a:gd name="connsiteX3-17" fmla="*/ 337532 w 697438"/>
              <a:gd name="connsiteY3-18" fmla="*/ 1266696 h 1266696"/>
              <a:gd name="connsiteX4-19" fmla="*/ 0 w 697438"/>
              <a:gd name="connsiteY4-20" fmla="*/ 1266696 h 1266696"/>
              <a:gd name="connsiteX5-21" fmla="*/ 8792 w 697438"/>
              <a:gd name="connsiteY5-22" fmla="*/ 8793 h 12666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/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/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/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/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/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  <a:endParaRPr lang="en-US" altLang="zh-CN" dirty="0"/>
          </a:p>
        </p:txBody>
      </p:sp>
      <p:sp>
        <p:nvSpPr>
          <p:cNvPr id="26" name="Content placeholder 47" descr="Click icon to add picture"/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  <a:endParaRPr lang="en-US" altLang="zh-CN" dirty="0"/>
          </a:p>
        </p:txBody>
      </p:sp>
      <p:sp>
        <p:nvSpPr>
          <p:cNvPr id="33" name="Content placeholder 47" descr="Click icon to add picture"/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4" name="Content placeholder 47" descr="Click icon to add picture"/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5" name="Content placeholder 47" descr="Click icon to add picture"/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6" name="Freeform: Shape 6"/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-1" fmla="*/ 2530205 w 6463478"/>
              <a:gd name="connsiteY0-2" fmla="*/ 0 h 6858000"/>
              <a:gd name="connsiteX1-3" fmla="*/ 4318428 w 6463478"/>
              <a:gd name="connsiteY1-4" fmla="*/ 0 h 6858000"/>
              <a:gd name="connsiteX2-5" fmla="*/ 6463478 w 6463478"/>
              <a:gd name="connsiteY2-6" fmla="*/ 1338386 h 6858000"/>
              <a:gd name="connsiteX3-7" fmla="*/ 6463478 w 6463478"/>
              <a:gd name="connsiteY3-8" fmla="*/ 5624376 h 6858000"/>
              <a:gd name="connsiteX4-9" fmla="*/ 4358603 w 6463478"/>
              <a:gd name="connsiteY4-10" fmla="*/ 6858000 h 6858000"/>
              <a:gd name="connsiteX5-11" fmla="*/ 2570400 w 6463478"/>
              <a:gd name="connsiteY5-12" fmla="*/ 6858000 h 6858000"/>
              <a:gd name="connsiteX6-13" fmla="*/ 17140 w 6463478"/>
              <a:gd name="connsiteY6-14" fmla="*/ 5339864 h 6858000"/>
              <a:gd name="connsiteX7-15" fmla="*/ 0 w 6463478"/>
              <a:gd name="connsiteY7-16" fmla="*/ 1404433 h 6858000"/>
              <a:gd name="connsiteX8" fmla="*/ 2530205 w 6463478"/>
              <a:gd name="connsiteY8" fmla="*/ 0 h 6858000"/>
              <a:gd name="connsiteX0-17" fmla="*/ 2513726 w 6446999"/>
              <a:gd name="connsiteY0-18" fmla="*/ 0 h 6858000"/>
              <a:gd name="connsiteX1-19" fmla="*/ 4301949 w 6446999"/>
              <a:gd name="connsiteY1-20" fmla="*/ 0 h 6858000"/>
              <a:gd name="connsiteX2-21" fmla="*/ 6446999 w 6446999"/>
              <a:gd name="connsiteY2-22" fmla="*/ 1338386 h 6858000"/>
              <a:gd name="connsiteX3-23" fmla="*/ 6446999 w 6446999"/>
              <a:gd name="connsiteY3-24" fmla="*/ 5624376 h 6858000"/>
              <a:gd name="connsiteX4-25" fmla="*/ 4342124 w 6446999"/>
              <a:gd name="connsiteY4-26" fmla="*/ 6858000 h 6858000"/>
              <a:gd name="connsiteX5-27" fmla="*/ 2553921 w 6446999"/>
              <a:gd name="connsiteY5-28" fmla="*/ 6858000 h 6858000"/>
              <a:gd name="connsiteX6-29" fmla="*/ 661 w 6446999"/>
              <a:gd name="connsiteY6-30" fmla="*/ 5339864 h 6858000"/>
              <a:gd name="connsiteX7-31" fmla="*/ 299 w 6446999"/>
              <a:gd name="connsiteY7-32" fmla="*/ 1396044 h 6858000"/>
              <a:gd name="connsiteX8-33" fmla="*/ 2513726 w 6446999"/>
              <a:gd name="connsiteY8-34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/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/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Content placeholder 47"/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/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/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/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/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  <a:endParaRPr lang="en-US" dirty="0"/>
          </a:p>
        </p:txBody>
      </p:sp>
      <p:sp>
        <p:nvSpPr>
          <p:cNvPr id="11" name="subtitle 47"/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" name="Freeform: Shape 5"/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/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/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/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1" name="Content placeholder 47"/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/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2" name="Content placeholder 47"/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2" name="Content placeholder 47"/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/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3" name="Content placeholder 47"/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/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6" name="Content placeholder 47"/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0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56" name="Content placeholder 47"/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/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2" name="Content placeholder 47"/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8" name="Content placeholder 47"/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/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4" name="Content placeholder 47"/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1" name="Content placeholder 47"/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/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6" name="Content placeholder 47"/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9" name="Content placeholder 47"/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/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0" name="Content placeholder 47"/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2" name="Content placeholder 47"/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/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2" name="Content placeholder 47"/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55" name="Content placeholder 47"/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/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8" name="Content placeholder 47"/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3" name="Content placeholder 47"/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/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60" name="Content placeholder 47"/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/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69817"/>
          </a:xfrm>
          <a:solidFill>
            <a:srgbClr val="002060"/>
          </a:solidFill>
        </p:spPr>
        <p:txBody>
          <a:bodyPr/>
          <a:lstStyle/>
          <a:p>
            <a:r>
              <a:rPr lang="en-US" sz="4800" dirty="0">
                <a:latin typeface="Britannic Bold" panose="020B0903060703020204" pitchFamily="34" charset="0"/>
              </a:rPr>
              <a:t>                   </a:t>
            </a:r>
            <a:r>
              <a:rPr lang="en-US" sz="4800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MINI   </a:t>
            </a:r>
            <a:r>
              <a:rPr lang="en-US" sz="4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PROJECT </a:t>
            </a:r>
            <a:endParaRPr lang="en-US" sz="4800" b="0" dirty="0">
              <a:solidFill>
                <a:schemeClr val="accent4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91650" y="2165683"/>
            <a:ext cx="8727761" cy="3870481"/>
          </a:xfrm>
        </p:spPr>
        <p:txBody>
          <a:bodyPr/>
          <a:lstStyle/>
          <a:p>
            <a:r>
              <a:rPr lang="en-US" sz="72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Britannic Bold" panose="020B0903060703020204" pitchFamily="34" charset="0"/>
              </a:rPr>
              <a:t>JOB VACAN</a:t>
            </a:r>
            <a:r>
              <a:rPr lang="en-IN" altLang="en-US" sz="6600" dirty="0">
                <a:solidFill>
                  <a:schemeClr val="accent3">
                    <a:lumMod val="50000"/>
                  </a:schemeClr>
                </a:solidFill>
                <a:latin typeface="Britannic Bold" panose="020B0903060703020204" pitchFamily="34" charset="0"/>
              </a:rPr>
              <a:t>C</a:t>
            </a:r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Britannic Bold" panose="020B0903060703020204" pitchFamily="34" charset="0"/>
              </a:rPr>
              <a:t>Y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Britannic Bold" panose="020B0903060703020204" pitchFamily="34" charset="0"/>
            </a:endParaRPr>
          </a:p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Britannic Bold" panose="020B0903060703020204" pitchFamily="34" charset="0"/>
              </a:rPr>
              <a:t>    PROJECT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Britannic Bold" panose="020B0903060703020204" pitchFamily="34" charset="0"/>
            </a:endParaRPr>
          </a:p>
          <a:p>
            <a:endParaRPr lang="en-US" sz="3600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endParaRPr lang="en-US" sz="3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endParaRPr lang="en-US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30" name="Picture Placeholder 29" descr="People in an office discussing work over a laptop&#10;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1"/>
          <a:srcRect t="1875" r="1875"/>
          <a:stretch>
            <a:fillRect/>
          </a:stretch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/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/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400175" y="2827655"/>
            <a:ext cx="2982595" cy="1310005"/>
          </a:xfrm>
        </p:spPr>
        <p:txBody>
          <a:bodyPr/>
          <a:lstStyle/>
          <a:p>
            <a:r>
              <a:rPr lang="en-US" i="1" dirty="0"/>
              <a:t>        </a:t>
            </a:r>
            <a:r>
              <a:rPr lang="en-US" sz="72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IN" altLang="en-US" sz="72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 Rounded MT Bold" panose="020F0704030504030204" charset="0"/>
                <a:cs typeface="Arial Rounded MT Bold" panose="020F0704030504030204" charset="0"/>
              </a:rPr>
              <a:t>job</a:t>
            </a:r>
            <a:r>
              <a:rPr lang="en-IN" altLang="en-US" sz="9600" b="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 Rounded MT Bold" panose="020F0704030504030204" charset="0"/>
                <a:cs typeface="Arial Rounded MT Bold" panose="020F0704030504030204" charset="0"/>
              </a:rPr>
              <a:t>4</a:t>
            </a:r>
            <a:r>
              <a:rPr lang="en-IN" altLang="en-US" sz="72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Arial Rounded MT Bold" panose="020F0704030504030204" charset="0"/>
                <a:cs typeface="Arial Rounded MT Bold" panose="020F0704030504030204" charset="0"/>
              </a:rPr>
              <a:t>u</a:t>
            </a:r>
            <a:endParaRPr lang="en-IN" altLang="en-US" sz="72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IN" altLang="en-US" sz="2400" dirty="0"/>
              <a:t>EASY-TO-USE</a:t>
            </a:r>
            <a:endParaRPr lang="en-IN" alt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2000" dirty="0"/>
              <a:t>BRANCH WISE SEPARATED</a:t>
            </a:r>
            <a:endParaRPr lang="en-US" sz="20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2000" dirty="0"/>
              <a:t>PRIVATE</a:t>
            </a:r>
            <a:endParaRPr lang="en-US" sz="2000" dirty="0"/>
          </a:p>
          <a:p>
            <a:r>
              <a:rPr lang="en-US" sz="2000" dirty="0"/>
              <a:t>JOBS</a:t>
            </a:r>
            <a:endParaRPr lang="en-US" sz="20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>
          <a:xfrm>
            <a:off x="9236710" y="2696210"/>
            <a:ext cx="2244725" cy="1583055"/>
          </a:xfrm>
        </p:spPr>
        <p:txBody>
          <a:bodyPr/>
          <a:lstStyle/>
          <a:p>
            <a:r>
              <a:rPr lang="en-US" dirty="0"/>
              <a:t>GOVERNMENT</a:t>
            </a:r>
            <a:endParaRPr lang="en-US" dirty="0"/>
          </a:p>
          <a:p>
            <a:r>
              <a:rPr lang="en-US" dirty="0"/>
              <a:t>JOBS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2"/>
          </p:nvPr>
        </p:nvSpPr>
        <p:spPr>
          <a:xfrm>
            <a:off x="637143" y="1165078"/>
            <a:ext cx="1904890" cy="1054727"/>
          </a:xfrm>
          <a:noFill/>
        </p:spPr>
        <p:txBody>
          <a:bodyPr/>
          <a:lstStyle/>
          <a:p>
            <a:r>
              <a:rPr lang="en-IN" altLang="en-US" sz="2400" b="1" dirty="0">
                <a:solidFill>
                  <a:schemeClr val="accent4">
                    <a:lumMod val="75000"/>
                  </a:schemeClr>
                </a:solidFill>
              </a:rPr>
              <a:t>Presenting</a:t>
            </a:r>
            <a:endParaRPr lang="en-I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Footer Placeholder 19"/>
          <p:cNvSpPr txBox="1"/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TextBox 1"/>
          <p:cNvSpPr txBox="1"/>
          <p:nvPr/>
        </p:nvSpPr>
        <p:spPr>
          <a:xfrm>
            <a:off x="8375472" y="4909636"/>
            <a:ext cx="1904890" cy="3987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charset="0"/>
                <a:ea typeface="Microsoft YaHei" panose="020B0503020204020204" charset="-122"/>
                <a:cs typeface="Candara" panose="020E0502030303020204" charset="0"/>
              </a:rPr>
              <a:t>INTENRSHIPS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Candara" panose="020E0502030303020204" charset="0"/>
              <a:ea typeface="Microsoft YaHei" panose="020B0503020204020204" charset="-122"/>
              <a:cs typeface="Candara" panose="020E0502030303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817870" y="3223895"/>
            <a:ext cx="914400" cy="914400"/>
          </a:xfrm>
          <a:prstGeom prst="rect">
            <a:avLst/>
          </a:prstGeom>
        </p:spPr>
        <p:txBody>
          <a:bodyPr wrap="none"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altLang="en-US" sz="1800" smtClean="0">
              <a:solidFill>
                <a:prstClr val="white"/>
              </a:solidFill>
              <a:latin typeface="Posterama" panose="020B0504020200020000" pitchFamily="34" charset="0"/>
              <a:ea typeface="Microsoft YaHei" panose="020B0503020204020204" charset="-122"/>
              <a:cs typeface="Posterama" panose="020B0504020200020000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761990" y="3093720"/>
            <a:ext cx="914400" cy="429895"/>
          </a:xfrm>
          <a:prstGeom prst="rect">
            <a:avLst/>
          </a:prstGeom>
        </p:spPr>
        <p:txBody>
          <a:bodyPr wrap="none"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altLang="en-US" sz="2800" i="1" smtClean="0">
                <a:solidFill>
                  <a:schemeClr val="tx1"/>
                </a:solidFill>
                <a:latin typeface="Candara" panose="020E0502030303020204" charset="0"/>
                <a:ea typeface="Microsoft YaHei" panose="020B0503020204020204" charset="-122"/>
                <a:cs typeface="Candara" panose="020E0502030303020204" charset="0"/>
              </a:rPr>
              <a:t>WEBSITE</a:t>
            </a:r>
            <a:endParaRPr lang="en-IN" altLang="en-US" sz="2800" i="1" smtClean="0">
              <a:solidFill>
                <a:schemeClr val="tx1"/>
              </a:solidFill>
              <a:latin typeface="Candara" panose="020E0502030303020204" charset="0"/>
              <a:ea typeface="Microsoft YaHei" panose="020B0503020204020204" charset="-122"/>
              <a:cs typeface="Candara" panose="020E0502030303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1" y="3435546"/>
            <a:ext cx="5293894" cy="3318180"/>
          </a:xfrm>
        </p:spPr>
        <p:txBody>
          <a:bodyPr/>
          <a:lstStyle/>
          <a:p>
            <a:r>
              <a:rPr lang="en-US" sz="2000" dirty="0"/>
              <a:t>Our project is all about providing the best website for engineering students to search jobs and </a:t>
            </a:r>
            <a:r>
              <a:rPr lang="en-US" sz="2000" dirty="0" err="1"/>
              <a:t>Interships</a:t>
            </a:r>
            <a:r>
              <a:rPr lang="en-US" sz="2000" dirty="0"/>
              <a:t> or to know about the current government vacancies available. People don’t have to waste their time by going through all the jobs for each branch. </a:t>
            </a:r>
            <a:endParaRPr lang="en-US" sz="2000" dirty="0"/>
          </a:p>
          <a:p>
            <a:r>
              <a:rPr lang="en-US" sz="2000" dirty="0"/>
              <a:t>We have divide our website according to the interest of the students and according to their branches.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/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1" cstate="print"/>
          <a:srcRect/>
          <a:stretch>
            <a:fillRect/>
          </a:stretch>
        </p:blipFill>
        <p:spPr/>
      </p:pic>
      <p:sp>
        <p:nvSpPr>
          <p:cNvPr id="6" name="Freeform: Shape 5"/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462598" y="0"/>
            <a:ext cx="5729402" cy="68580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Font typeface="Arial" panose="020B0604020202020204" pitchFamily="34" charset="0"/>
            </a:pPr>
            <a:r>
              <a:rPr lang="en-IN" altLang="en-US" sz="3600" dirty="0">
                <a:solidFill>
                  <a:schemeClr val="accent6">
                    <a:lumMod val="90000"/>
                    <a:lumOff val="10000"/>
                  </a:schemeClr>
                </a:solidFill>
                <a:sym typeface="+mn-ea"/>
              </a:rPr>
              <a:t>PROBLEM STATEMENTS</a:t>
            </a:r>
            <a:br>
              <a:rPr lang="en-IN" altLang="en-US" sz="3600" dirty="0">
                <a:sym typeface="+mn-ea"/>
              </a:rPr>
            </a:br>
            <a:br>
              <a:rPr lang="en-IN" altLang="en-US" sz="3600" dirty="0">
                <a:sym typeface="+mn-ea"/>
              </a:rPr>
            </a:br>
            <a:r>
              <a:rPr lang="en-IN" altLang="en-US" sz="3600" dirty="0">
                <a:sym typeface="+mn-ea"/>
              </a:rPr>
              <a:t>-</a:t>
            </a:r>
            <a: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  <a:t>People struggle to find employment in their preferred fields.</a:t>
            </a:r>
            <a:b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</a:br>
            <a:r>
              <a:rPr lang="en-IN" altLang="en-US" sz="3600" dirty="0">
                <a:solidFill>
                  <a:schemeClr val="accent6">
                    <a:lumMod val="90000"/>
                    <a:lumOff val="10000"/>
                  </a:schemeClr>
                </a:solidFill>
                <a:sym typeface="+mn-ea"/>
              </a:rPr>
              <a:t>-</a:t>
            </a:r>
            <a: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  <a:t>Many engineers with low level colleges find it difficult to land jobs through on-campus or off-campus placements.</a:t>
            </a:r>
            <a:b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</a:br>
            <a:r>
              <a:rPr lang="en-IN" altLang="en-US" sz="3600" dirty="0">
                <a:solidFill>
                  <a:schemeClr val="accent6">
                    <a:lumMod val="90000"/>
                    <a:lumOff val="10000"/>
                  </a:schemeClr>
                </a:solidFill>
                <a:sym typeface="+mn-ea"/>
              </a:rPr>
              <a:t>-</a:t>
            </a:r>
            <a: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  <a:t>Old jobs getting lost and new ones are hard to find.</a:t>
            </a:r>
            <a:b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</a:br>
            <a:r>
              <a:rPr lang="en-IN" altLang="en-US" sz="3600" dirty="0">
                <a:solidFill>
                  <a:schemeClr val="accent6">
                    <a:lumMod val="90000"/>
                    <a:lumOff val="10000"/>
                  </a:schemeClr>
                </a:solidFill>
                <a:sym typeface="+mn-ea"/>
              </a:rPr>
              <a:t>-</a:t>
            </a:r>
            <a: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  <a:t>Unawareness to new vacancies available.</a:t>
            </a:r>
            <a:b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</a:br>
            <a:r>
              <a:rPr lang="en-IN" altLang="en-US" sz="3600" dirty="0">
                <a:solidFill>
                  <a:schemeClr val="accent6">
                    <a:lumMod val="90000"/>
                    <a:lumOff val="10000"/>
                  </a:schemeClr>
                </a:solidFill>
                <a:sym typeface="+mn-ea"/>
              </a:rPr>
              <a:t>-</a:t>
            </a:r>
            <a: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  <a:t>Finding a user-friendly tool that displays information without being confusing may be challenging for novices.</a:t>
            </a:r>
            <a:br>
              <a:rPr lang="en-IN" altLang="en-US" sz="2000" dirty="0">
                <a:solidFill>
                  <a:schemeClr val="accent4">
                    <a:lumMod val="50000"/>
                  </a:schemeClr>
                </a:solidFill>
                <a:sym typeface="+mn-ea"/>
              </a:rPr>
            </a:br>
            <a:endParaRPr lang="en-IN" altLang="en-US" sz="2000" dirty="0">
              <a:solidFill>
                <a:schemeClr val="accent4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8"/>
          </p:nvPr>
        </p:nvSpPr>
        <p:spPr>
          <a:xfrm>
            <a:off x="1824990" y="2688590"/>
            <a:ext cx="2493010" cy="1721485"/>
          </a:xfrm>
        </p:spPr>
        <p:txBody>
          <a:bodyPr/>
          <a:lstStyle/>
          <a:p>
            <a:r>
              <a:rPr lang="en-IN" sz="4000" dirty="0"/>
              <a:t>To be solved</a:t>
            </a:r>
            <a:endParaRPr lang="en-IN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1823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9" name="Picture placeholder 19" descr="Layout of website design sketches on white paper"/>
          <p:cNvPicPr>
            <a:picLocks noGrp="1" noChangeAspect="1"/>
          </p:cNvPicPr>
          <p:nvPr>
            <p:ph type="pic" sz="quarter" idx="47"/>
          </p:nvPr>
        </p:nvPicPr>
        <p:blipFill>
          <a:blip r:embed="rId1"/>
          <a:srcRect/>
          <a:stretch>
            <a:fillRect/>
          </a:stretch>
        </p:blipFill>
        <p:spPr>
          <a:xfrm>
            <a:off x="581710" y="555648"/>
            <a:ext cx="5045662" cy="5783096"/>
          </a:xfrm>
          <a:blipFill>
            <a:blip r:embed="rId2"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u="sng">
                <a:solidFill>
                  <a:schemeClr val="accent2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IMPLEMENTATION</a:t>
            </a:r>
            <a:endParaRPr lang="en-IN" altLang="en-US" u="sng">
              <a:solidFill>
                <a:schemeClr val="accent2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9" name="Picture Placeholder 18" descr="231223193437201742324"/>
          <p:cNvPicPr>
            <a:picLocks noChangeAspect="1"/>
          </p:cNvPicPr>
          <p:nvPr>
            <p:ph type="pic" sz="quarter" idx="48"/>
          </p:nvPr>
        </p:nvPicPr>
        <p:blipFill>
          <a:blip r:embed="rId1"/>
          <a:stretch>
            <a:fillRect/>
          </a:stretch>
        </p:blipFill>
        <p:spPr>
          <a:xfrm>
            <a:off x="1247775" y="2560320"/>
            <a:ext cx="2102485" cy="2102485"/>
          </a:xfrm>
          <a:prstGeom prst="rect">
            <a:avLst/>
          </a:prstGeom>
        </p:spPr>
      </p:pic>
      <p:sp>
        <p:nvSpPr>
          <p:cNvPr id="26" name="Text Placeholder 25"/>
          <p:cNvSpPr>
            <a:spLocks noGrp="1"/>
          </p:cNvSpPr>
          <p:nvPr>
            <p:ph type="body" sz="quarter" idx="27"/>
          </p:nvPr>
        </p:nvSpPr>
        <p:spPr/>
        <p:txBody>
          <a:bodyPr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8"/>
          </p:nvPr>
        </p:nvSpPr>
        <p:spPr/>
        <p:txBody>
          <a:bodyPr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8"/>
          </p:nvPr>
        </p:nvSpPr>
        <p:spPr/>
        <p:txBody>
          <a:bodyPr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4"/>
          </p:nvPr>
        </p:nvSpPr>
        <p:spPr/>
        <p:txBody>
          <a:bodyPr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55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9"/>
          </p:nvPr>
        </p:nvSpPr>
        <p:spPr/>
        <p:txBody>
          <a:bodyPr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52"/>
          </p:nvPr>
        </p:nvSpPr>
        <p:spPr/>
        <p:txBody>
          <a:bodyPr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53"/>
          </p:nvPr>
        </p:nvSpPr>
        <p:spPr/>
        <p:txBody>
          <a:bodyPr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ph type="pic" sz="quarter" idx="4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60" y="1840865"/>
            <a:ext cx="2101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31"/>
          <p:cNvSpPr>
            <a:spLocks noGrp="1"/>
          </p:cNvSpPr>
          <p:nvPr>
            <p:ph type="body" sz="quarter" idx="56"/>
          </p:nvPr>
        </p:nvSpPr>
        <p:spPr/>
        <p:txBody>
          <a:bodyPr/>
          <a:p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57"/>
          </p:nvPr>
        </p:nvSpPr>
        <p:spPr/>
        <p:txBody>
          <a:bodyPr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>
            <p:ph type="pic" sz="quarter" idx="5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95" y="2560320"/>
            <a:ext cx="1490980" cy="210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>
            <p:ph type="pic" sz="quarter" idx="5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895" y="1836420"/>
            <a:ext cx="148971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2331720" y="1625600"/>
            <a:ext cx="914400" cy="914400"/>
          </a:xfrm>
          <a:prstGeom prst="rect">
            <a:avLst/>
          </a:prstGeom>
        </p:spPr>
        <p:txBody>
          <a:bodyPr wrap="none"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smtClean="0">
              <a:solidFill>
                <a:prstClr val="white"/>
              </a:solidFill>
              <a:latin typeface="Posterama" panose="020B0504020200020000" pitchFamily="34" charset="0"/>
              <a:ea typeface="Microsoft YaHei" panose="020B0503020204020204" charset="-122"/>
              <a:cs typeface="Posterama" panose="020B0504020200020000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/>
        <p:txBody>
          <a:bodyPr/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HTML </a:t>
            </a:r>
            <a:endParaRPr lang="en-IN" alt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8"/>
          </p:nvPr>
        </p:nvSpPr>
        <p:spPr/>
        <p:txBody>
          <a:bodyPr/>
          <a:p>
            <a:r>
              <a:rPr lang="en-IN" altLang="en-US"/>
              <a:t>controls layout</a:t>
            </a:r>
            <a:endParaRPr lang="en-IN" altLang="en-US"/>
          </a:p>
          <a:p>
            <a:r>
              <a:rPr lang="en-IN" altLang="en-US"/>
              <a:t>provides structure for web page design</a:t>
            </a:r>
            <a:endParaRPr lang="en-IN" altLang="en-US"/>
          </a:p>
          <a:p>
            <a:r>
              <a:rPr lang="en-IN" altLang="en-US"/>
              <a:t>fundamental building block of any web page</a:t>
            </a:r>
            <a:endParaRPr lang="en-IN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271770" y="2496185"/>
            <a:ext cx="5162550" cy="478155"/>
          </a:xfrm>
        </p:spPr>
        <p:txBody>
          <a:bodyPr/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CSS</a:t>
            </a:r>
            <a:endParaRPr lang="en-I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5271770" y="4290060"/>
            <a:ext cx="5162550" cy="426085"/>
          </a:xfrm>
        </p:spPr>
        <p:txBody>
          <a:bodyPr/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JAVASCRIPT</a:t>
            </a:r>
            <a:endParaRPr lang="en-IN" altLang="en-US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4"/>
          </p:nvPr>
        </p:nvSpPr>
        <p:spPr>
          <a:xfrm>
            <a:off x="5271770" y="2963545"/>
            <a:ext cx="5162550" cy="1223645"/>
          </a:xfrm>
        </p:spPr>
        <p:txBody>
          <a:bodyPr/>
          <a:p>
            <a:r>
              <a:rPr lang="en-IN" altLang="en-US"/>
              <a:t>applies style to the web page elements</a:t>
            </a:r>
            <a:endParaRPr lang="en-IN" altLang="en-US"/>
          </a:p>
          <a:p>
            <a:r>
              <a:rPr lang="en-IN" altLang="en-US"/>
              <a:t>targets various screen sizes to make web pages responsive</a:t>
            </a:r>
            <a:endParaRPr lang="en-IN" altLang="en-US"/>
          </a:p>
          <a:p>
            <a:r>
              <a:rPr lang="en-IN" altLang="en-US"/>
              <a:t>primarily handles the “look and feel” of web page</a:t>
            </a:r>
            <a:endParaRPr lang="en-IN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5"/>
          </p:nvPr>
        </p:nvSpPr>
        <p:spPr>
          <a:xfrm>
            <a:off x="5271770" y="4716780"/>
            <a:ext cx="5162550" cy="1094740"/>
          </a:xfrm>
        </p:spPr>
        <p:txBody>
          <a:bodyPr/>
          <a:p>
            <a:r>
              <a:rPr lang="en-IN" altLang="en-US"/>
              <a:t>adds interactivity to the page</a:t>
            </a:r>
            <a:endParaRPr lang="en-IN" altLang="en-US"/>
          </a:p>
          <a:p>
            <a:r>
              <a:rPr lang="en-IN" altLang="en-US"/>
              <a:t>handles complex functions and features</a:t>
            </a:r>
            <a:endParaRPr lang="en-IN" altLang="en-US"/>
          </a:p>
          <a:p>
            <a:r>
              <a:rPr lang="en-IN" altLang="en-US"/>
              <a:t>programatic code which enhances functionability</a:t>
            </a:r>
            <a:endParaRPr lang="en-IN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36"/>
          </p:nvPr>
        </p:nvSpPr>
        <p:spPr/>
      </p:sp>
      <p:pic>
        <p:nvPicPr>
          <p:cNvPr id="16" name="Picture Placeholder 15" descr="4.1-website-layers-87f0997df72de6c9754942f70f5cccef-6f0d8 (1)"/>
          <p:cNvPicPr>
            <a:picLocks noChangeAspect="1"/>
          </p:cNvPicPr>
          <p:nvPr>
            <p:ph type="pic" sz="quarter" idx="37"/>
          </p:nvPr>
        </p:nvPicPr>
        <p:blipFill>
          <a:blip r:embed="rId1"/>
          <a:stretch>
            <a:fillRect/>
          </a:stretch>
        </p:blipFill>
        <p:spPr>
          <a:xfrm>
            <a:off x="233045" y="135255"/>
            <a:ext cx="5027930" cy="6278880"/>
          </a:xfrm>
          <a:prstGeom prst="rect">
            <a:avLst/>
          </a:prstGeom>
        </p:spPr>
      </p:pic>
      <p:sp>
        <p:nvSpPr>
          <p:cNvPr id="15" name="Picture Placeholder 14"/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17920"/>
            <a:ext cx="4114800" cy="365125"/>
          </a:xfrm>
        </p:spPr>
        <p:txBody>
          <a:bodyPr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17" name="Text Box 16"/>
          <p:cNvSpPr txBox="1"/>
          <p:nvPr/>
        </p:nvSpPr>
        <p:spPr>
          <a:xfrm>
            <a:off x="6635750" y="642620"/>
            <a:ext cx="914400" cy="914400"/>
          </a:xfrm>
          <a:prstGeom prst="rect">
            <a:avLst/>
          </a:prstGeom>
        </p:spPr>
        <p:txBody>
          <a:bodyPr wrap="none"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smtClean="0">
              <a:solidFill>
                <a:prstClr val="white"/>
              </a:solidFill>
              <a:latin typeface="Posterama" panose="020B0504020200020000" pitchFamily="34" charset="0"/>
              <a:ea typeface="Microsoft YaHei" panose="020B0503020204020204" charset="-122"/>
              <a:cs typeface="Posterama" panose="020B0504020200020000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/>
          <p:cNvSpPr>
            <a:spLocks noGrp="1"/>
          </p:cNvSpPr>
          <p:nvPr>
            <p:ph type="title"/>
          </p:nvPr>
        </p:nvSpPr>
        <p:spPr>
          <a:xfrm>
            <a:off x="509270" y="1141095"/>
            <a:ext cx="3394075" cy="174498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IN" altLang="en-US" sz="5400" i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andara" panose="020E0502030303020204" charset="0"/>
                <a:cs typeface="Candara" panose="020E0502030303020204" charset="0"/>
              </a:rPr>
              <a:t>       </a:t>
            </a:r>
            <a:r>
              <a:rPr lang="en-IN" altLang="en-US" sz="4000" i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andara" panose="020E0502030303020204" charset="0"/>
                <a:cs typeface="Candara" panose="020E0502030303020204" charset="0"/>
              </a:rPr>
              <a:t>WEB</a:t>
            </a:r>
            <a:br>
              <a:rPr lang="en-IN" altLang="en-US" sz="4000" i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andara" panose="020E0502030303020204" charset="0"/>
                <a:cs typeface="Candara" panose="020E0502030303020204" charset="0"/>
              </a:rPr>
            </a:br>
            <a:r>
              <a:rPr lang="en-IN" altLang="en-US" sz="4000" i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andara" panose="020E0502030303020204" charset="0"/>
                <a:cs typeface="Candara" panose="020E0502030303020204" charset="0"/>
              </a:rPr>
              <a:t>   SCRAPPING</a:t>
            </a:r>
            <a:endParaRPr lang="en-IN" altLang="en-US" sz="4000" i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509270" y="3435350"/>
            <a:ext cx="3394075" cy="2607945"/>
          </a:xfrm>
        </p:spPr>
        <p:txBody>
          <a:bodyPr/>
          <a:p>
            <a:pPr marL="342900" indent="-3429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accent3">
                    <a:lumMod val="10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Web scraping refers to the extraction of data from a website. This information is collected and then exported into a format that is more useful for the user.</a:t>
            </a:r>
            <a:r>
              <a:rPr lang="en-US" sz="2000">
                <a:solidFill>
                  <a:schemeClr val="accent3">
                    <a:lumMod val="10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 </a:t>
            </a:r>
            <a:endParaRPr lang="en-US" sz="2000">
              <a:solidFill>
                <a:schemeClr val="accent3">
                  <a:lumMod val="10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26" name="图片占位符 25" descr="Layout of website design sketches on white paper"/>
          <p:cNvPicPr>
            <a:picLocks noGrp="1" noChangeAspect="1"/>
          </p:cNvPicPr>
          <p:nvPr>
            <p:ph type="pic" sz="quarter" idx="5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8024495" y="2356485"/>
            <a:ext cx="1887220" cy="2144395"/>
          </a:xfrm>
        </p:spPr>
      </p:pic>
      <p:pic>
        <p:nvPicPr>
          <p:cNvPr id="1026" name="Picture 2" descr="What is Web Scraping? » Network Int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10" y="405765"/>
            <a:ext cx="784479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1646555" y="1327785"/>
            <a:ext cx="914400" cy="914400"/>
          </a:xfrm>
          <a:prstGeom prst="rect">
            <a:avLst/>
          </a:prstGeom>
        </p:spPr>
        <p:txBody>
          <a:bodyPr wrap="none"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smtClean="0">
              <a:solidFill>
                <a:prstClr val="white"/>
              </a:solidFill>
              <a:latin typeface="Posterama" panose="020B0504020200020000" pitchFamily="34" charset="0"/>
              <a:ea typeface="Microsoft YaHei" panose="020B0503020204020204" charset="-122"/>
              <a:cs typeface="Posterama" panose="020B0504020200020000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93620" y="5208270"/>
            <a:ext cx="914400" cy="914400"/>
          </a:xfrm>
          <a:prstGeom prst="rect">
            <a:avLst/>
          </a:prstGeom>
        </p:spPr>
        <p:txBody>
          <a:bodyPr wrap="none"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smtClean="0">
              <a:solidFill>
                <a:prstClr val="white"/>
              </a:solidFill>
              <a:latin typeface="Posterama" panose="020B0504020200020000" pitchFamily="34" charset="0"/>
              <a:ea typeface="Microsoft YaHei" panose="020B0503020204020204" charset="-122"/>
              <a:cs typeface="Posterama" panose="020B0504020200020000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GLIMPSE OF THE WEB PAGE</a:t>
            </a:r>
            <a:endParaRPr lang="en-IN" alt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pic>
        <p:nvPicPr>
          <p:cNvPr id="9" name="Picture Placeholder 8" descr="IMG_20221104_140949_294"/>
          <p:cNvPicPr>
            <a:picLocks noChangeAspect="1"/>
          </p:cNvPicPr>
          <p:nvPr>
            <p:ph type="pic" sz="quarter" idx="51"/>
          </p:nvPr>
        </p:nvPicPr>
        <p:blipFill>
          <a:blip r:embed="rId1"/>
          <a:stretch>
            <a:fillRect/>
          </a:stretch>
        </p:blipFill>
        <p:spPr>
          <a:xfrm>
            <a:off x="6146800" y="0"/>
            <a:ext cx="43815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52"/>
          </p:nvPr>
        </p:nvSpPr>
        <p:spPr/>
        <p:txBody>
          <a:bodyPr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3"/>
          </p:nvPr>
        </p:nvSpPr>
        <p:spPr/>
        <p:txBody>
          <a:bodyPr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10" name="Text Box 9"/>
          <p:cNvSpPr txBox="1"/>
          <p:nvPr/>
        </p:nvSpPr>
        <p:spPr>
          <a:xfrm>
            <a:off x="1684655" y="4294505"/>
            <a:ext cx="914400" cy="914400"/>
          </a:xfrm>
          <a:prstGeom prst="rect">
            <a:avLst/>
          </a:prstGeom>
        </p:spPr>
        <p:txBody>
          <a:bodyPr wrap="none"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smtClean="0">
              <a:solidFill>
                <a:prstClr val="white"/>
              </a:solidFill>
              <a:latin typeface="Posterama" panose="020B0504020200020000" pitchFamily="34" charset="0"/>
              <a:ea typeface="Microsoft YaHei" panose="020B0503020204020204" charset="-122"/>
              <a:cs typeface="Posterama" panose="020B0504020200020000" pitchFamily="34" charset="0"/>
            </a:endParaRPr>
          </a:p>
        </p:txBody>
      </p:sp>
      <p:sp>
        <p:nvSpPr>
          <p:cNvPr id="11" name="Text Placeholder 10"/>
          <p:cNvSpPr/>
          <p:nvPr>
            <p:ph type="body" sz="quarter" idx="28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  <p:pic>
        <p:nvPicPr>
          <p:cNvPr id="14" name="图片占位符 13" descr="People working in office"/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1" cstate="print"/>
          <a:srcRect/>
          <a:stretch>
            <a:fillRect/>
          </a:stretch>
        </p:blipFill>
        <p:spPr/>
      </p:pic>
      <p:pic>
        <p:nvPicPr>
          <p:cNvPr id="16" name="图片占位符 15" descr="People in an office discussing work over a laptop&#10;"/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 cstate="print"/>
          <a:srcRect/>
          <a:stretch>
            <a:fillRect/>
          </a:stretch>
        </p:blipFill>
        <p:spPr/>
      </p:pic>
      <p:pic>
        <p:nvPicPr>
          <p:cNvPr id="18" name="图片占位符 17" descr="Layout of website design sketches on white paper"/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/>
          <a:srcRect/>
          <a:stretch>
            <a:fillRect/>
          </a:stretch>
        </p:blipFill>
        <p:spPr/>
      </p:pic>
      <p:sp>
        <p:nvSpPr>
          <p:cNvPr id="25" name="Text Placeholder 24"/>
          <p:cNvSpPr>
            <a:spLocks noGrp="1"/>
          </p:cNvSpPr>
          <p:nvPr>
            <p:ph type="body" sz="quarter" idx="27"/>
          </p:nvPr>
        </p:nvSpPr>
        <p:spPr>
          <a:xfrm>
            <a:off x="9015730" y="4024630"/>
            <a:ext cx="3034030" cy="2503170"/>
          </a:xfrm>
        </p:spPr>
        <p:txBody>
          <a:bodyPr/>
          <a:lstStyle/>
          <a:p>
            <a:r>
              <a:rPr lang="en-IN" altLang="en-US" dirty="0"/>
              <a:t>PRESENTED BY</a:t>
            </a:r>
            <a:r>
              <a:rPr lang="en-US" dirty="0"/>
              <a:t> :</a:t>
            </a:r>
            <a:endParaRPr lang="en-US" dirty="0"/>
          </a:p>
          <a:p>
            <a:r>
              <a:rPr lang="en-US" dirty="0" err="1"/>
              <a:t>Adyali</a:t>
            </a:r>
            <a:r>
              <a:rPr lang="en-US" dirty="0"/>
              <a:t> Agrawal</a:t>
            </a:r>
            <a:endParaRPr lang="en-US" dirty="0"/>
          </a:p>
          <a:p>
            <a:r>
              <a:rPr lang="en-US" dirty="0"/>
              <a:t>Sneha Bharti</a:t>
            </a:r>
            <a:endParaRPr lang="en-US" dirty="0"/>
          </a:p>
          <a:p>
            <a:r>
              <a:rPr lang="en-US" dirty="0"/>
              <a:t>Khushi </a:t>
            </a:r>
            <a:r>
              <a:rPr lang="en-US" dirty="0" err="1"/>
              <a:t>Gedam</a:t>
            </a:r>
            <a:endParaRPr lang="en-US" dirty="0"/>
          </a:p>
          <a:p>
            <a:r>
              <a:rPr lang="en-US" dirty="0"/>
              <a:t>Bhumika </a:t>
            </a:r>
            <a:r>
              <a:rPr lang="en-US" dirty="0" err="1"/>
              <a:t>Sahu</a:t>
            </a:r>
            <a:endParaRPr lang="en-US" dirty="0" err="1"/>
          </a:p>
          <a:p>
            <a:endParaRPr lang="en-US" dirty="0"/>
          </a:p>
          <a:p>
            <a:r>
              <a:rPr lang="en-IN" altLang="en-US" dirty="0"/>
              <a:t>3rd SEM CSE Students</a:t>
            </a:r>
            <a:endParaRPr lang="en-IN" altLang="en-US" dirty="0"/>
          </a:p>
        </p:txBody>
      </p:sp>
      <p:pic>
        <p:nvPicPr>
          <p:cNvPr id="28" name="Picture Placeholder 27" descr="Businesswoman reviewing sticky notes on a wall"/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/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Microsoft YaHei" panose="020B0503020204020204" charset="-122"/>
            <a:cs typeface="Posterama" panose="020B0504020200020000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1701</Words>
  <Application>WPS Presentation</Application>
  <PresentationFormat>Custom</PresentationFormat>
  <Paragraphs>92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0" baseType="lpstr">
      <vt:lpstr>Arial</vt:lpstr>
      <vt:lpstr>SimSun</vt:lpstr>
      <vt:lpstr>Wingdings</vt:lpstr>
      <vt:lpstr>Posterama</vt:lpstr>
      <vt:lpstr>Yu Gothic UI</vt:lpstr>
      <vt:lpstr>Microsoft YaHei</vt:lpstr>
      <vt:lpstr>Posterama Text SemiBold</vt:lpstr>
      <vt:lpstr>Abadi</vt:lpstr>
      <vt:lpstr>Segoe Print</vt:lpstr>
      <vt:lpstr>Britannic Bold</vt:lpstr>
      <vt:lpstr>Copperplate Gothic Bold</vt:lpstr>
      <vt:lpstr>Algerian</vt:lpstr>
      <vt:lpstr>Arial Rounded MT Bold</vt:lpstr>
      <vt:lpstr>Candara</vt:lpstr>
      <vt:lpstr>Arial Black</vt:lpstr>
      <vt:lpstr>Wingdings</vt:lpstr>
      <vt:lpstr>Bahnschrift SemiBold</vt:lpstr>
      <vt:lpstr>Arial Unicode MS</vt:lpstr>
      <vt:lpstr>Posterama Text Black</vt:lpstr>
      <vt:lpstr>等线</vt:lpstr>
      <vt:lpstr>Office 主题​​</vt:lpstr>
      <vt:lpstr>                   MINI   PROJECT </vt:lpstr>
      <vt:lpstr>         job4u</vt:lpstr>
      <vt:lpstr>Introduction</vt:lpstr>
      <vt:lpstr>PROBLEM STATEMENTS  -People struggle to find employment in their preferred fields. -Many engineers with low level colleges find it difficult to land jobs through on-campus or off-campus placements. -Old jobs getting lost and new ones are hard to find. -Unawareness to new vacancies available. -Finding a user-friendly tool that displays information without being confusing may be challenging for novices. </vt:lpstr>
      <vt:lpstr>IMPLEMENTATION</vt:lpstr>
      <vt:lpstr>PowerPoint 演示文稿</vt:lpstr>
      <vt:lpstr>       WEB    SCRAPPING</vt:lpstr>
      <vt:lpstr>GLIMPSE OF THE WEB PAGE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  PROJECT</dc:title>
  <dc:creator>Sneha Bharti</dc:creator>
  <cp:lastModifiedBy>91706</cp:lastModifiedBy>
  <cp:revision>18</cp:revision>
  <dcterms:created xsi:type="dcterms:W3CDTF">2022-11-02T15:34:00Z</dcterms:created>
  <dcterms:modified xsi:type="dcterms:W3CDTF">2022-11-04T09:06:35Z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1B412131D6F24152865E9635A5F949A1</vt:lpwstr>
  </property>
  <property fmtid="{D5CDD505-2E9C-101B-9397-08002B2CF9AE}" pid="4" name="KSOProductBuildVer">
    <vt:lpwstr>1033-11.2.0.11388</vt:lpwstr>
  </property>
</Properties>
</file>